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D8-40A7-99EF-F8F2119D55D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D8-40A7-99EF-F8F2119D55D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AD8-40A7-99EF-F8F2119D55D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D8-40A7-99EF-F8F2119D55D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8-40A7-99EF-F8F2119D55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D8-40A7-99EF-F8F2119D5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8F-471B-8202-3D5EC0D0A1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8F-471B-8202-3D5EC0D0A1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8F-471B-8202-3D5EC0D0A1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8F-471B-8202-3D5EC0D0A1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8F-471B-8202-3D5EC0D0A1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8F-471B-8202-3D5EC0D0A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678-425F-BFCA-EFF675EC8F4C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678-425F-BFCA-EFF675EC8F4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78-425F-BFCA-EFF675EC8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806-4E0C-8C4B-4F53579AD3A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806-4E0C-8C4B-4F53579AD3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06-4E0C-8C4B-4F53579A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0E6-4E5C-BD04-4255CDF0CB4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0E6-4E5C-BD04-4255CDF0CB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E6-4E5C-BD04-4255CDF0C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0AB-4ECD-A0F0-33210DA0D8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0AB-4ECD-A0F0-33210DA0D8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ECD-A0F0-33210DA0D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436-47EA-A3FC-E6B85251A76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436-47EA-A3FC-E6B85251A7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6-47EA-A3FC-E6B85251A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7B6-4B75-A167-D9773719739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7B6-4B75-A167-D977371973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6-4B75-A167-D97737197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6691F763-2C66-4036-B201-C3B6EDF654E8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B1F60C96-9169-408C-90AE-AA68044C78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4852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4">
            <a:extLst>
              <a:ext uri="{FF2B5EF4-FFF2-40B4-BE49-F238E27FC236}">
                <a16:creationId xmlns:a16="http://schemas.microsoft.com/office/drawing/2014/main" id="{B423CD58-0D66-4304-BDEE-5E9817348E8F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E9A9ACA-3769-46D5-8EAB-B2EC92DDB0CC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4" name="Freeform: Shape 86">
              <a:extLst>
                <a:ext uri="{FF2B5EF4-FFF2-40B4-BE49-F238E27FC236}">
                  <a16:creationId xmlns:a16="http://schemas.microsoft.com/office/drawing/2014/main" id="{ED1066C7-9B71-4C96-99C8-D96E4A986C5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7">
              <a:extLst>
                <a:ext uri="{FF2B5EF4-FFF2-40B4-BE49-F238E27FC236}">
                  <a16:creationId xmlns:a16="http://schemas.microsoft.com/office/drawing/2014/main" id="{C5962921-393C-4636-9BFB-0781D28D030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88">
              <a:extLst>
                <a:ext uri="{FF2B5EF4-FFF2-40B4-BE49-F238E27FC236}">
                  <a16:creationId xmlns:a16="http://schemas.microsoft.com/office/drawing/2014/main" id="{248C5BC9-E149-4B05-B3A6-76E6F24E235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1A4E1258-30D2-4BFA-8CD7-AAB55B8B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3007D929-2A06-40B9-AFE5-F6A035E5EC5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801FDC71-B224-4E1D-9B87-C93EEC703E8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2">
              <a:extLst>
                <a:ext uri="{FF2B5EF4-FFF2-40B4-BE49-F238E27FC236}">
                  <a16:creationId xmlns:a16="http://schemas.microsoft.com/office/drawing/2014/main" id="{C418B1E3-7AFA-4106-8685-DD0ED86AF2A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3">
              <a:extLst>
                <a:ext uri="{FF2B5EF4-FFF2-40B4-BE49-F238E27FC236}">
                  <a16:creationId xmlns:a16="http://schemas.microsoft.com/office/drawing/2014/main" id="{49B6C0A8-EEAC-43E5-8FB3-50AB032A9E5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61D7F9B-4E47-4846-B4D1-71C2997383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4B4B8C9-2EE7-4F77-B011-D57FFF87E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6C801-8C03-448B-BDC5-40BE23628723}"/>
              </a:ext>
            </a:extLst>
          </p:cNvPr>
          <p:cNvSpPr/>
          <p:nvPr userDrawn="1"/>
        </p:nvSpPr>
        <p:spPr>
          <a:xfrm>
            <a:off x="3994632" y="0"/>
            <a:ext cx="420273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5CD67-D8BF-47E1-ACB6-1D0A7CA6E38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3980523-C68B-48C0-8E56-E37BBDDCAA4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90B2EC82-F894-4EB8-AF6A-628542B0F1F9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058BCE68-5A6A-46EF-B6B5-06F8809D627D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4" name="Freeform: Shape 53">
              <a:extLst>
                <a:ext uri="{FF2B5EF4-FFF2-40B4-BE49-F238E27FC236}">
                  <a16:creationId xmlns:a16="http://schemas.microsoft.com/office/drawing/2014/main" id="{0342F8AA-B16A-41A7-BF3D-7328EB09A765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54">
              <a:extLst>
                <a:ext uri="{FF2B5EF4-FFF2-40B4-BE49-F238E27FC236}">
                  <a16:creationId xmlns:a16="http://schemas.microsoft.com/office/drawing/2014/main" id="{BED40DB1-A9B8-4E49-9309-A44AA18974C9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3CD28AD2-91F7-486A-9E41-8780BB9CBE0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83A36D0-5D3B-4C5B-A6C6-D91C7E61B634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27E93FC-A472-4493-8A44-3FBA32E852EA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8B51CBE4-B2EF-49EC-89F2-0995EE301AB7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6F725827-06C8-48FC-AFFA-7C7D152091BF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655425C2-DE77-45EB-A284-BCE400BD0CBE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26F4066-0215-471C-BE37-3A40CBA2D570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9D1AA71-6CD5-4028-9C65-856D7D991E6F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82AB29CC-D609-4401-B96B-CD9B40F4185E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32">
              <a:extLst>
                <a:ext uri="{FF2B5EF4-FFF2-40B4-BE49-F238E27FC236}">
                  <a16:creationId xmlns:a16="http://schemas.microsoft.com/office/drawing/2014/main" id="{48E1F7D7-65F8-425C-8544-3FE7D11A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33">
              <a:extLst>
                <a:ext uri="{FF2B5EF4-FFF2-40B4-BE49-F238E27FC236}">
                  <a16:creationId xmlns:a16="http://schemas.microsoft.com/office/drawing/2014/main" id="{2AF4925D-A991-4DA0-8D6E-EFCADFABE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4">
              <a:extLst>
                <a:ext uri="{FF2B5EF4-FFF2-40B4-BE49-F238E27FC236}">
                  <a16:creationId xmlns:a16="http://schemas.microsoft.com/office/drawing/2014/main" id="{66F4BF56-D91D-4E5F-8A68-6887EF99E44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FB90FC9E-A6DB-4552-8047-D6E71DD96128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E9583FB-8645-4656-87B6-B8F4EE88A24C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60">
            <a:extLst>
              <a:ext uri="{FF2B5EF4-FFF2-40B4-BE49-F238E27FC236}">
                <a16:creationId xmlns:a16="http://schemas.microsoft.com/office/drawing/2014/main" id="{A55386F8-31DA-4E85-8654-C92A5C2B2EA1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844F81EB-9973-4640-899F-D1489234DA9B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06B19B54-4D31-4E26-BD4F-05E0A3C52F05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3" name="Freeform: Shape 66">
            <a:extLst>
              <a:ext uri="{FF2B5EF4-FFF2-40B4-BE49-F238E27FC236}">
                <a16:creationId xmlns:a16="http://schemas.microsoft.com/office/drawing/2014/main" id="{286969C7-D0D2-4F31-91A0-159DA79AEE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Freeform: Shape 67">
            <a:extLst>
              <a:ext uri="{FF2B5EF4-FFF2-40B4-BE49-F238E27FC236}">
                <a16:creationId xmlns:a16="http://schemas.microsoft.com/office/drawing/2014/main" id="{B8C07D83-6B34-48BD-9669-364C126644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3A915-9B56-414F-A1F4-0A041887E8E9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A0764-5308-4401-8BD0-BAF20F3095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Graphic 207">
            <a:extLst>
              <a:ext uri="{FF2B5EF4-FFF2-40B4-BE49-F238E27FC236}">
                <a16:creationId xmlns:a16="http://schemas.microsoft.com/office/drawing/2014/main" id="{449B3AE5-AC24-4CAF-B21A-BBC209FF682A}"/>
              </a:ext>
            </a:extLst>
          </p:cNvPr>
          <p:cNvSpPr/>
          <p:nvPr userDrawn="1"/>
        </p:nvSpPr>
        <p:spPr>
          <a:xfrm>
            <a:off x="70424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899FD7-6589-4E30-9062-36E9667D719A}"/>
              </a:ext>
            </a:extLst>
          </p:cNvPr>
          <p:cNvSpPr/>
          <p:nvPr userDrawn="1"/>
        </p:nvSpPr>
        <p:spPr>
          <a:xfrm>
            <a:off x="70424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Graphic 207">
            <a:extLst>
              <a:ext uri="{FF2B5EF4-FFF2-40B4-BE49-F238E27FC236}">
                <a16:creationId xmlns:a16="http://schemas.microsoft.com/office/drawing/2014/main" id="{9B2C363E-D558-4F8B-B750-D1FA204E4D2D}"/>
              </a:ext>
            </a:extLst>
          </p:cNvPr>
          <p:cNvSpPr/>
          <p:nvPr userDrawn="1"/>
        </p:nvSpPr>
        <p:spPr>
          <a:xfrm>
            <a:off x="347793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1692A3BF-052C-4616-A5F8-4B7481A30973}"/>
              </a:ext>
            </a:extLst>
          </p:cNvPr>
          <p:cNvSpPr/>
          <p:nvPr userDrawn="1"/>
        </p:nvSpPr>
        <p:spPr>
          <a:xfrm>
            <a:off x="347793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Graphic 207">
            <a:extLst>
              <a:ext uri="{FF2B5EF4-FFF2-40B4-BE49-F238E27FC236}">
                <a16:creationId xmlns:a16="http://schemas.microsoft.com/office/drawing/2014/main" id="{2CEB9B76-D7FF-437A-99AB-2855174072F4}"/>
              </a:ext>
            </a:extLst>
          </p:cNvPr>
          <p:cNvSpPr/>
          <p:nvPr userDrawn="1"/>
        </p:nvSpPr>
        <p:spPr>
          <a:xfrm>
            <a:off x="625163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199A0F82-6CF6-4430-A794-8611B8B82EAF}"/>
              </a:ext>
            </a:extLst>
          </p:cNvPr>
          <p:cNvSpPr/>
          <p:nvPr userDrawn="1"/>
        </p:nvSpPr>
        <p:spPr>
          <a:xfrm>
            <a:off x="625163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Graphic 207">
            <a:extLst>
              <a:ext uri="{FF2B5EF4-FFF2-40B4-BE49-F238E27FC236}">
                <a16:creationId xmlns:a16="http://schemas.microsoft.com/office/drawing/2014/main" id="{C5F680A1-E910-41ED-AD61-984C0F5E5DFA}"/>
              </a:ext>
            </a:extLst>
          </p:cNvPr>
          <p:cNvSpPr/>
          <p:nvPr userDrawn="1"/>
        </p:nvSpPr>
        <p:spPr>
          <a:xfrm>
            <a:off x="902532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Rectangle 124">
            <a:extLst>
              <a:ext uri="{FF2B5EF4-FFF2-40B4-BE49-F238E27FC236}">
                <a16:creationId xmlns:a16="http://schemas.microsoft.com/office/drawing/2014/main" id="{B40EE4C6-9600-435C-A597-7AD9D84328AC}"/>
              </a:ext>
            </a:extLst>
          </p:cNvPr>
          <p:cNvSpPr/>
          <p:nvPr userDrawn="1"/>
        </p:nvSpPr>
        <p:spPr>
          <a:xfrm>
            <a:off x="902532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6B3017-2CF6-412B-A94C-480203C5680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0076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9978BD0-05A6-4A93-BA8E-A166BE6FB9F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7446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4A6706C-6AD9-4F35-8F27-6ABEB25814D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44815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924C327-AB91-40E3-B28F-5A677F39209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22185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31683453-2695-4127-9A53-B329EB8D361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5C87657-9FE7-48C5-829F-EF5E324535DC}"/>
              </a:ext>
            </a:extLst>
          </p:cNvPr>
          <p:cNvGrpSpPr/>
          <p:nvPr/>
        </p:nvGrpSpPr>
        <p:grpSpPr>
          <a:xfrm>
            <a:off x="705213" y="320372"/>
            <a:ext cx="5286102" cy="3105136"/>
            <a:chOff x="705213" y="320372"/>
            <a:chExt cx="5286102" cy="3105136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705213" y="2490008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705213" y="320372"/>
              <a:ext cx="5286102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705213" y="2092525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794911" y="2992591"/>
              <a:ext cx="1684599" cy="432917"/>
              <a:chOff x="28575" y="1871662"/>
              <a:chExt cx="12134850" cy="3118484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7391C43-A7C4-4450-A16A-F5658A36EA57}"/>
                  </a:ext>
                </a:extLst>
              </p:cNvPr>
              <p:cNvSpPr/>
              <p:nvPr/>
            </p:nvSpPr>
            <p:spPr>
              <a:xfrm>
                <a:off x="28575" y="1871662"/>
                <a:ext cx="12134850" cy="3118484"/>
              </a:xfrm>
              <a:custGeom>
                <a:avLst/>
                <a:gdLst>
                  <a:gd name="connsiteX0" fmla="*/ 10575608 w 12134850"/>
                  <a:gd name="connsiteY0" fmla="*/ 3118485 h 3118484"/>
                  <a:gd name="connsiteX1" fmla="*/ 1559243 w 12134850"/>
                  <a:gd name="connsiteY1" fmla="*/ 3118485 h 3118484"/>
                  <a:gd name="connsiteX2" fmla="*/ 0 w 12134850"/>
                  <a:gd name="connsiteY2" fmla="*/ 1559243 h 3118484"/>
                  <a:gd name="connsiteX3" fmla="*/ 1559243 w 12134850"/>
                  <a:gd name="connsiteY3" fmla="*/ 0 h 3118484"/>
                  <a:gd name="connsiteX4" fmla="*/ 10575608 w 12134850"/>
                  <a:gd name="connsiteY4" fmla="*/ 0 h 3118484"/>
                  <a:gd name="connsiteX5" fmla="*/ 12134850 w 12134850"/>
                  <a:gd name="connsiteY5" fmla="*/ 1559243 h 3118484"/>
                  <a:gd name="connsiteX6" fmla="*/ 10575608 w 12134850"/>
                  <a:gd name="connsiteY6" fmla="*/ 3118485 h 3118484"/>
                  <a:gd name="connsiteX7" fmla="*/ 1559243 w 12134850"/>
                  <a:gd name="connsiteY7" fmla="*/ 135255 h 3118484"/>
                  <a:gd name="connsiteX8" fmla="*/ 135255 w 12134850"/>
                  <a:gd name="connsiteY8" fmla="*/ 1559243 h 3118484"/>
                  <a:gd name="connsiteX9" fmla="*/ 1559243 w 12134850"/>
                  <a:gd name="connsiteY9" fmla="*/ 2983230 h 3118484"/>
                  <a:gd name="connsiteX10" fmla="*/ 10575608 w 12134850"/>
                  <a:gd name="connsiteY10" fmla="*/ 2983230 h 3118484"/>
                  <a:gd name="connsiteX11" fmla="*/ 11999595 w 12134850"/>
                  <a:gd name="connsiteY11" fmla="*/ 1559243 h 3118484"/>
                  <a:gd name="connsiteX12" fmla="*/ 10575608 w 12134850"/>
                  <a:gd name="connsiteY12" fmla="*/ 135255 h 3118484"/>
                  <a:gd name="connsiteX13" fmla="*/ 1559243 w 12134850"/>
                  <a:gd name="connsiteY13" fmla="*/ 135255 h 311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34850" h="3118484">
                    <a:moveTo>
                      <a:pt x="10575608" y="3118485"/>
                    </a:moveTo>
                    <a:lnTo>
                      <a:pt x="1559243" y="3118485"/>
                    </a:lnTo>
                    <a:cubicBezTo>
                      <a:pt x="699135" y="3118485"/>
                      <a:pt x="0" y="2419350"/>
                      <a:pt x="0" y="1559243"/>
                    </a:cubicBezTo>
                    <a:cubicBezTo>
                      <a:pt x="0" y="699135"/>
                      <a:pt x="699135" y="0"/>
                      <a:pt x="1559243" y="0"/>
                    </a:cubicBezTo>
                    <a:lnTo>
                      <a:pt x="10575608" y="0"/>
                    </a:lnTo>
                    <a:cubicBezTo>
                      <a:pt x="11435715" y="0"/>
                      <a:pt x="12134850" y="699135"/>
                      <a:pt x="12134850" y="1559243"/>
                    </a:cubicBezTo>
                    <a:cubicBezTo>
                      <a:pt x="12134850" y="2419350"/>
                      <a:pt x="11435715" y="3118485"/>
                      <a:pt x="10575608" y="3118485"/>
                    </a:cubicBezTo>
                    <a:close/>
                    <a:moveTo>
                      <a:pt x="1559243" y="135255"/>
                    </a:moveTo>
                    <a:cubicBezTo>
                      <a:pt x="774383" y="135255"/>
                      <a:pt x="135255" y="774383"/>
                      <a:pt x="135255" y="1559243"/>
                    </a:cubicBezTo>
                    <a:cubicBezTo>
                      <a:pt x="135255" y="2344103"/>
                      <a:pt x="773430" y="2983230"/>
                      <a:pt x="1559243" y="2983230"/>
                    </a:cubicBezTo>
                    <a:lnTo>
                      <a:pt x="10575608" y="2983230"/>
                    </a:lnTo>
                    <a:cubicBezTo>
                      <a:pt x="11360467" y="2983230"/>
                      <a:pt x="11999595" y="2344103"/>
                      <a:pt x="11999595" y="1559243"/>
                    </a:cubicBezTo>
                    <a:cubicBezTo>
                      <a:pt x="11999595" y="774383"/>
                      <a:pt x="11361420" y="135255"/>
                      <a:pt x="10575608" y="135255"/>
                    </a:cubicBezTo>
                    <a:lnTo>
                      <a:pt x="1559243" y="135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6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549841"/>
                <a:ext cx="8943975" cy="1763077"/>
                <a:chOff x="1795462" y="2549841"/>
                <a:chExt cx="8943975" cy="1763077"/>
              </a:xfrm>
              <a:grp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956A415-B8A2-4A60-9439-DDFE21A83E2F}"/>
                    </a:ext>
                  </a:extLst>
                </p:cNvPr>
                <p:cNvSpPr/>
                <p:nvPr/>
              </p:nvSpPr>
              <p:spPr>
                <a:xfrm>
                  <a:off x="5654992" y="2549841"/>
                  <a:ext cx="3864292" cy="1695450"/>
                </a:xfrm>
                <a:custGeom>
                  <a:avLst/>
                  <a:gdLst>
                    <a:gd name="connsiteX0" fmla="*/ 1693545 w 3864292"/>
                    <a:gd name="connsiteY0" fmla="*/ 286703 h 1695450"/>
                    <a:gd name="connsiteX1" fmla="*/ 1693545 w 3864292"/>
                    <a:gd name="connsiteY1" fmla="*/ 767715 h 1695450"/>
                    <a:gd name="connsiteX2" fmla="*/ 1858327 w 3864292"/>
                    <a:gd name="connsiteY2" fmla="*/ 767715 h 1695450"/>
                    <a:gd name="connsiteX3" fmla="*/ 2096452 w 3864292"/>
                    <a:gd name="connsiteY3" fmla="*/ 741045 h 1695450"/>
                    <a:gd name="connsiteX4" fmla="*/ 2190750 w 3864292"/>
                    <a:gd name="connsiteY4" fmla="*/ 658178 h 1695450"/>
                    <a:gd name="connsiteX5" fmla="*/ 2225040 w 3864292"/>
                    <a:gd name="connsiteY5" fmla="*/ 526733 h 1695450"/>
                    <a:gd name="connsiteX6" fmla="*/ 2177415 w 3864292"/>
                    <a:gd name="connsiteY6" fmla="*/ 374333 h 1695450"/>
                    <a:gd name="connsiteX7" fmla="*/ 2056447 w 3864292"/>
                    <a:gd name="connsiteY7" fmla="*/ 299085 h 1695450"/>
                    <a:gd name="connsiteX8" fmla="*/ 1839277 w 3864292"/>
                    <a:gd name="connsiteY8" fmla="*/ 287655 h 1695450"/>
                    <a:gd name="connsiteX9" fmla="*/ 1693545 w 3864292"/>
                    <a:gd name="connsiteY9" fmla="*/ 287655 h 1695450"/>
                    <a:gd name="connsiteX10" fmla="*/ 301943 w 3864292"/>
                    <a:gd name="connsiteY10" fmla="*/ 286703 h 1695450"/>
                    <a:gd name="connsiteX11" fmla="*/ 301943 w 3864292"/>
                    <a:gd name="connsiteY11" fmla="*/ 767715 h 1695450"/>
                    <a:gd name="connsiteX12" fmla="*/ 466725 w 3864292"/>
                    <a:gd name="connsiteY12" fmla="*/ 767715 h 1695450"/>
                    <a:gd name="connsiteX13" fmla="*/ 704850 w 3864292"/>
                    <a:gd name="connsiteY13" fmla="*/ 741045 h 1695450"/>
                    <a:gd name="connsiteX14" fmla="*/ 799147 w 3864292"/>
                    <a:gd name="connsiteY14" fmla="*/ 658178 h 1695450"/>
                    <a:gd name="connsiteX15" fmla="*/ 833438 w 3864292"/>
                    <a:gd name="connsiteY15" fmla="*/ 526733 h 1695450"/>
                    <a:gd name="connsiteX16" fmla="*/ 785813 w 3864292"/>
                    <a:gd name="connsiteY16" fmla="*/ 374333 h 1695450"/>
                    <a:gd name="connsiteX17" fmla="*/ 664845 w 3864292"/>
                    <a:gd name="connsiteY17" fmla="*/ 299085 h 1695450"/>
                    <a:gd name="connsiteX18" fmla="*/ 447675 w 3864292"/>
                    <a:gd name="connsiteY18" fmla="*/ 287655 h 1695450"/>
                    <a:gd name="connsiteX19" fmla="*/ 301943 w 3864292"/>
                    <a:gd name="connsiteY19" fmla="*/ 287655 h 1695450"/>
                    <a:gd name="connsiteX20" fmla="*/ 2676525 w 3864292"/>
                    <a:gd name="connsiteY20" fmla="*/ 0 h 1695450"/>
                    <a:gd name="connsiteX21" fmla="*/ 3864293 w 3864292"/>
                    <a:gd name="connsiteY21" fmla="*/ 0 h 1695450"/>
                    <a:gd name="connsiteX22" fmla="*/ 3864293 w 3864292"/>
                    <a:gd name="connsiteY22" fmla="*/ 286703 h 1695450"/>
                    <a:gd name="connsiteX23" fmla="*/ 3422333 w 3864292"/>
                    <a:gd name="connsiteY23" fmla="*/ 286703 h 1695450"/>
                    <a:gd name="connsiteX24" fmla="*/ 3422333 w 3864292"/>
                    <a:gd name="connsiteY24" fmla="*/ 1695450 h 1695450"/>
                    <a:gd name="connsiteX25" fmla="*/ 3120390 w 3864292"/>
                    <a:gd name="connsiteY25" fmla="*/ 1695450 h 1695450"/>
                    <a:gd name="connsiteX26" fmla="*/ 3120390 w 3864292"/>
                    <a:gd name="connsiteY26" fmla="*/ 286703 h 1695450"/>
                    <a:gd name="connsiteX27" fmla="*/ 2676525 w 3864292"/>
                    <a:gd name="connsiteY27" fmla="*/ 286703 h 1695450"/>
                    <a:gd name="connsiteX28" fmla="*/ 2676525 w 3864292"/>
                    <a:gd name="connsiteY28" fmla="*/ 0 h 1695450"/>
                    <a:gd name="connsiteX29" fmla="*/ 2676525 w 3864292"/>
                    <a:gd name="connsiteY29" fmla="*/ 0 h 1695450"/>
                    <a:gd name="connsiteX30" fmla="*/ 1392555 w 3864292"/>
                    <a:gd name="connsiteY30" fmla="*/ 0 h 1695450"/>
                    <a:gd name="connsiteX31" fmla="*/ 1876425 w 3864292"/>
                    <a:gd name="connsiteY31" fmla="*/ 0 h 1695450"/>
                    <a:gd name="connsiteX32" fmla="*/ 2235518 w 3864292"/>
                    <a:gd name="connsiteY32" fmla="*/ 25718 h 1695450"/>
                    <a:gd name="connsiteX33" fmla="*/ 2450783 w 3864292"/>
                    <a:gd name="connsiteY33" fmla="*/ 191453 h 1695450"/>
                    <a:gd name="connsiteX34" fmla="*/ 2537460 w 3864292"/>
                    <a:gd name="connsiteY34" fmla="*/ 521970 h 1695450"/>
                    <a:gd name="connsiteX35" fmla="*/ 2487930 w 3864292"/>
                    <a:gd name="connsiteY35" fmla="*/ 784860 h 1695450"/>
                    <a:gd name="connsiteX36" fmla="*/ 2361247 w 3864292"/>
                    <a:gd name="connsiteY36" fmla="*/ 951548 h 1695450"/>
                    <a:gd name="connsiteX37" fmla="*/ 2205038 w 3864292"/>
                    <a:gd name="connsiteY37" fmla="*/ 1031558 h 1695450"/>
                    <a:gd name="connsiteX38" fmla="*/ 1891665 w 3864292"/>
                    <a:gd name="connsiteY38" fmla="*/ 1055370 h 1695450"/>
                    <a:gd name="connsiteX39" fmla="*/ 1694497 w 3864292"/>
                    <a:gd name="connsiteY39" fmla="*/ 1055370 h 1695450"/>
                    <a:gd name="connsiteX40" fmla="*/ 1694497 w 3864292"/>
                    <a:gd name="connsiteY40" fmla="*/ 1694498 h 1695450"/>
                    <a:gd name="connsiteX41" fmla="*/ 1392555 w 3864292"/>
                    <a:gd name="connsiteY41" fmla="*/ 1694498 h 1695450"/>
                    <a:gd name="connsiteX42" fmla="*/ 1392555 w 3864292"/>
                    <a:gd name="connsiteY42" fmla="*/ 0 h 1695450"/>
                    <a:gd name="connsiteX43" fmla="*/ 1392555 w 3864292"/>
                    <a:gd name="connsiteY43" fmla="*/ 0 h 1695450"/>
                    <a:gd name="connsiteX44" fmla="*/ 0 w 3864292"/>
                    <a:gd name="connsiteY44" fmla="*/ 0 h 1695450"/>
                    <a:gd name="connsiteX45" fmla="*/ 483870 w 3864292"/>
                    <a:gd name="connsiteY45" fmla="*/ 0 h 1695450"/>
                    <a:gd name="connsiteX46" fmla="*/ 842963 w 3864292"/>
                    <a:gd name="connsiteY46" fmla="*/ 25718 h 1695450"/>
                    <a:gd name="connsiteX47" fmla="*/ 1058227 w 3864292"/>
                    <a:gd name="connsiteY47" fmla="*/ 191453 h 1695450"/>
                    <a:gd name="connsiteX48" fmla="*/ 1144905 w 3864292"/>
                    <a:gd name="connsiteY48" fmla="*/ 521970 h 1695450"/>
                    <a:gd name="connsiteX49" fmla="*/ 1095375 w 3864292"/>
                    <a:gd name="connsiteY49" fmla="*/ 784860 h 1695450"/>
                    <a:gd name="connsiteX50" fmla="*/ 968693 w 3864292"/>
                    <a:gd name="connsiteY50" fmla="*/ 951548 h 1695450"/>
                    <a:gd name="connsiteX51" fmla="*/ 812482 w 3864292"/>
                    <a:gd name="connsiteY51" fmla="*/ 1031558 h 1695450"/>
                    <a:gd name="connsiteX52" fmla="*/ 499110 w 3864292"/>
                    <a:gd name="connsiteY52" fmla="*/ 1055370 h 1695450"/>
                    <a:gd name="connsiteX53" fmla="*/ 301943 w 3864292"/>
                    <a:gd name="connsiteY53" fmla="*/ 1055370 h 1695450"/>
                    <a:gd name="connsiteX54" fmla="*/ 301943 w 3864292"/>
                    <a:gd name="connsiteY54" fmla="*/ 1694498 h 1695450"/>
                    <a:gd name="connsiteX55" fmla="*/ 0 w 3864292"/>
                    <a:gd name="connsiteY55" fmla="*/ 1694498 h 1695450"/>
                    <a:gd name="connsiteX56" fmla="*/ 0 w 3864292"/>
                    <a:gd name="connsiteY56" fmla="*/ 0 h 1695450"/>
                    <a:gd name="connsiteX57" fmla="*/ 0 w 3864292"/>
                    <a:gd name="connsiteY57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4292" h="1695450">
                      <a:moveTo>
                        <a:pt x="1693545" y="286703"/>
                      </a:moveTo>
                      <a:lnTo>
                        <a:pt x="1693545" y="767715"/>
                      </a:lnTo>
                      <a:lnTo>
                        <a:pt x="1858327" y="767715"/>
                      </a:lnTo>
                      <a:cubicBezTo>
                        <a:pt x="1977390" y="767715"/>
                        <a:pt x="2056447" y="759143"/>
                        <a:pt x="2096452" y="741045"/>
                      </a:cubicBezTo>
                      <a:cubicBezTo>
                        <a:pt x="2136458" y="722948"/>
                        <a:pt x="2167890" y="695325"/>
                        <a:pt x="2190750" y="658178"/>
                      </a:cubicBezTo>
                      <a:cubicBezTo>
                        <a:pt x="2213610" y="620078"/>
                        <a:pt x="2225040" y="576263"/>
                        <a:pt x="2225040" y="526733"/>
                      </a:cubicBezTo>
                      <a:cubicBezTo>
                        <a:pt x="2225040" y="464820"/>
                        <a:pt x="2208847" y="414338"/>
                        <a:pt x="2177415" y="374333"/>
                      </a:cubicBezTo>
                      <a:cubicBezTo>
                        <a:pt x="2145030" y="334328"/>
                        <a:pt x="2105025" y="309563"/>
                        <a:pt x="2056447" y="299085"/>
                      </a:cubicBezTo>
                      <a:cubicBezTo>
                        <a:pt x="2020252" y="291465"/>
                        <a:pt x="1947863" y="287655"/>
                        <a:pt x="1839277" y="287655"/>
                      </a:cubicBezTo>
                      <a:lnTo>
                        <a:pt x="1693545" y="287655"/>
                      </a:lnTo>
                      <a:close/>
                      <a:moveTo>
                        <a:pt x="301943" y="286703"/>
                      </a:moveTo>
                      <a:lnTo>
                        <a:pt x="301943" y="767715"/>
                      </a:lnTo>
                      <a:lnTo>
                        <a:pt x="466725" y="767715"/>
                      </a:lnTo>
                      <a:cubicBezTo>
                        <a:pt x="585788" y="767715"/>
                        <a:pt x="664845" y="759143"/>
                        <a:pt x="704850" y="741045"/>
                      </a:cubicBezTo>
                      <a:cubicBezTo>
                        <a:pt x="744855" y="722948"/>
                        <a:pt x="776288" y="695325"/>
                        <a:pt x="799147" y="658178"/>
                      </a:cubicBezTo>
                      <a:cubicBezTo>
                        <a:pt x="822007" y="620078"/>
                        <a:pt x="833438" y="576263"/>
                        <a:pt x="833438" y="526733"/>
                      </a:cubicBezTo>
                      <a:cubicBezTo>
                        <a:pt x="833438" y="464820"/>
                        <a:pt x="817245" y="414338"/>
                        <a:pt x="785813" y="374333"/>
                      </a:cubicBezTo>
                      <a:cubicBezTo>
                        <a:pt x="753427" y="334328"/>
                        <a:pt x="713422" y="309563"/>
                        <a:pt x="664845" y="299085"/>
                      </a:cubicBezTo>
                      <a:cubicBezTo>
                        <a:pt x="628650" y="291465"/>
                        <a:pt x="556260" y="287655"/>
                        <a:pt x="447675" y="287655"/>
                      </a:cubicBezTo>
                      <a:lnTo>
                        <a:pt x="301943" y="287655"/>
                      </a:lnTo>
                      <a:close/>
                      <a:moveTo>
                        <a:pt x="2676525" y="0"/>
                      </a:moveTo>
                      <a:lnTo>
                        <a:pt x="3864293" y="0"/>
                      </a:lnTo>
                      <a:lnTo>
                        <a:pt x="3864293" y="286703"/>
                      </a:lnTo>
                      <a:lnTo>
                        <a:pt x="3422333" y="286703"/>
                      </a:lnTo>
                      <a:lnTo>
                        <a:pt x="3422333" y="1695450"/>
                      </a:lnTo>
                      <a:lnTo>
                        <a:pt x="3120390" y="1695450"/>
                      </a:lnTo>
                      <a:lnTo>
                        <a:pt x="3120390" y="286703"/>
                      </a:lnTo>
                      <a:lnTo>
                        <a:pt x="2676525" y="286703"/>
                      </a:lnTo>
                      <a:lnTo>
                        <a:pt x="2676525" y="0"/>
                      </a:lnTo>
                      <a:lnTo>
                        <a:pt x="2676525" y="0"/>
                      </a:lnTo>
                      <a:close/>
                      <a:moveTo>
                        <a:pt x="1392555" y="0"/>
                      </a:moveTo>
                      <a:lnTo>
                        <a:pt x="1876425" y="0"/>
                      </a:lnTo>
                      <a:cubicBezTo>
                        <a:pt x="2060257" y="0"/>
                        <a:pt x="2179320" y="8573"/>
                        <a:pt x="2235518" y="25718"/>
                      </a:cubicBezTo>
                      <a:cubicBezTo>
                        <a:pt x="2321243" y="51435"/>
                        <a:pt x="2392680" y="106680"/>
                        <a:pt x="2450783" y="191453"/>
                      </a:cubicBezTo>
                      <a:cubicBezTo>
                        <a:pt x="2508885" y="276225"/>
                        <a:pt x="2537460" y="386715"/>
                        <a:pt x="2537460" y="521970"/>
                      </a:cubicBezTo>
                      <a:cubicBezTo>
                        <a:pt x="2537460" y="625793"/>
                        <a:pt x="2521268" y="713423"/>
                        <a:pt x="2487930" y="784860"/>
                      </a:cubicBezTo>
                      <a:cubicBezTo>
                        <a:pt x="2454593" y="855345"/>
                        <a:pt x="2412683" y="911543"/>
                        <a:pt x="2361247" y="951548"/>
                      </a:cubicBezTo>
                      <a:cubicBezTo>
                        <a:pt x="2309813" y="991553"/>
                        <a:pt x="2257425" y="1019175"/>
                        <a:pt x="2205038" y="1031558"/>
                      </a:cubicBezTo>
                      <a:cubicBezTo>
                        <a:pt x="2132647" y="1047750"/>
                        <a:pt x="2028825" y="1055370"/>
                        <a:pt x="1891665" y="1055370"/>
                      </a:cubicBezTo>
                      <a:lnTo>
                        <a:pt x="1694497" y="1055370"/>
                      </a:lnTo>
                      <a:lnTo>
                        <a:pt x="1694497" y="1694498"/>
                      </a:lnTo>
                      <a:lnTo>
                        <a:pt x="1392555" y="1694498"/>
                      </a:lnTo>
                      <a:lnTo>
                        <a:pt x="1392555" y="0"/>
                      </a:lnTo>
                      <a:lnTo>
                        <a:pt x="1392555" y="0"/>
                      </a:lnTo>
                      <a:close/>
                      <a:moveTo>
                        <a:pt x="0" y="0"/>
                      </a:moveTo>
                      <a:lnTo>
                        <a:pt x="483870" y="0"/>
                      </a:lnTo>
                      <a:cubicBezTo>
                        <a:pt x="667702" y="0"/>
                        <a:pt x="786765" y="8573"/>
                        <a:pt x="842963" y="25718"/>
                      </a:cubicBezTo>
                      <a:cubicBezTo>
                        <a:pt x="928688" y="51435"/>
                        <a:pt x="1000125" y="106680"/>
                        <a:pt x="1058227" y="191453"/>
                      </a:cubicBezTo>
                      <a:cubicBezTo>
                        <a:pt x="1116330" y="276225"/>
                        <a:pt x="1144905" y="386715"/>
                        <a:pt x="1144905" y="521970"/>
                      </a:cubicBezTo>
                      <a:cubicBezTo>
                        <a:pt x="1144905" y="625793"/>
                        <a:pt x="1128713" y="713423"/>
                        <a:pt x="1095375" y="784860"/>
                      </a:cubicBezTo>
                      <a:cubicBezTo>
                        <a:pt x="1062038" y="855345"/>
                        <a:pt x="1020127" y="911543"/>
                        <a:pt x="968693" y="951548"/>
                      </a:cubicBezTo>
                      <a:cubicBezTo>
                        <a:pt x="917257" y="991553"/>
                        <a:pt x="864870" y="1019175"/>
                        <a:pt x="812482" y="1031558"/>
                      </a:cubicBezTo>
                      <a:cubicBezTo>
                        <a:pt x="740093" y="1047750"/>
                        <a:pt x="636270" y="1055370"/>
                        <a:pt x="499110" y="1055370"/>
                      </a:cubicBezTo>
                      <a:lnTo>
                        <a:pt x="301943" y="1055370"/>
                      </a:lnTo>
                      <a:lnTo>
                        <a:pt x="301943" y="1694498"/>
                      </a:lnTo>
                      <a:lnTo>
                        <a:pt x="0" y="169449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1795462" y="2615564"/>
                  <a:ext cx="8943975" cy="1697354"/>
                  <a:chOff x="1795462" y="2615564"/>
                  <a:chExt cx="8943975" cy="1697354"/>
                </a:xfrm>
                <a:grpFill/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F55E03-EA07-4906-BB8F-E8D00F3A60D3}"/>
                      </a:ext>
                    </a:extLst>
                  </p:cNvPr>
                  <p:cNvSpPr/>
                  <p:nvPr/>
                </p:nvSpPr>
                <p:spPr>
                  <a:xfrm>
                    <a:off x="1795462" y="2615564"/>
                    <a:ext cx="1414462" cy="1697354"/>
                  </a:xfrm>
                  <a:custGeom>
                    <a:avLst/>
                    <a:gdLst>
                      <a:gd name="connsiteX0" fmla="*/ 1288732 w 1414462"/>
                      <a:gd name="connsiteY0" fmla="*/ 1835468 h 1835467"/>
                      <a:gd name="connsiteX1" fmla="*/ 689610 w 1414462"/>
                      <a:gd name="connsiteY1" fmla="*/ 365760 h 1835467"/>
                      <a:gd name="connsiteX2" fmla="*/ 126683 w 1414462"/>
                      <a:gd name="connsiteY2" fmla="*/ 1798320 h 1835467"/>
                      <a:gd name="connsiteX3" fmla="*/ 0 w 1414462"/>
                      <a:gd name="connsiteY3" fmla="*/ 1747838 h 1835467"/>
                      <a:gd name="connsiteX4" fmla="*/ 687705 w 1414462"/>
                      <a:gd name="connsiteY4" fmla="*/ 0 h 1835467"/>
                      <a:gd name="connsiteX5" fmla="*/ 1414463 w 1414462"/>
                      <a:gd name="connsiteY5" fmla="*/ 1784985 h 18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4462" h="1835467">
                        <a:moveTo>
                          <a:pt x="1288732" y="1835468"/>
                        </a:moveTo>
                        <a:lnTo>
                          <a:pt x="689610" y="365760"/>
                        </a:lnTo>
                        <a:lnTo>
                          <a:pt x="126683" y="1798320"/>
                        </a:lnTo>
                        <a:lnTo>
                          <a:pt x="0" y="1747838"/>
                        </a:lnTo>
                        <a:lnTo>
                          <a:pt x="687705" y="0"/>
                        </a:lnTo>
                        <a:lnTo>
                          <a:pt x="1414463" y="178498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0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3416617" y="2615564"/>
                    <a:ext cx="7322820" cy="1697354"/>
                    <a:chOff x="3416617" y="2615564"/>
                    <a:chExt cx="7322820" cy="1697354"/>
                  </a:xfrm>
                  <a:grpFill/>
                </p:grpSpPr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91BD0B22-2415-4008-BFAE-7EE8BEC60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6617" y="2615564"/>
                      <a:ext cx="815339" cy="1697354"/>
                    </a:xfrm>
                    <a:custGeom>
                      <a:avLst/>
                      <a:gdLst>
                        <a:gd name="connsiteX0" fmla="*/ 815340 w 815339"/>
                        <a:gd name="connsiteY0" fmla="*/ 1697355 h 1697354"/>
                        <a:gd name="connsiteX1" fmla="*/ 0 w 815339"/>
                        <a:gd name="connsiteY1" fmla="*/ 1697355 h 1697354"/>
                        <a:gd name="connsiteX2" fmla="*/ 37147 w 815339"/>
                        <a:gd name="connsiteY2" fmla="*/ 0 h 1697354"/>
                        <a:gd name="connsiteX3" fmla="*/ 172402 w 815339"/>
                        <a:gd name="connsiteY3" fmla="*/ 3810 h 1697354"/>
                        <a:gd name="connsiteX4" fmla="*/ 139065 w 815339"/>
                        <a:gd name="connsiteY4" fmla="*/ 1561148 h 1697354"/>
                        <a:gd name="connsiteX5" fmla="*/ 815340 w 815339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15339" h="1697354">
                          <a:moveTo>
                            <a:pt x="815340" y="1697355"/>
                          </a:moveTo>
                          <a:lnTo>
                            <a:pt x="0" y="1697355"/>
                          </a:lnTo>
                          <a:lnTo>
                            <a:pt x="37147" y="0"/>
                          </a:lnTo>
                          <a:lnTo>
                            <a:pt x="172402" y="3810"/>
                          </a:lnTo>
                          <a:lnTo>
                            <a:pt x="139065" y="1561148"/>
                          </a:lnTo>
                          <a:lnTo>
                            <a:pt x="815340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2" name="Graphic 1">
                      <a:extLst>
                        <a:ext uri="{FF2B5EF4-FFF2-40B4-BE49-F238E27FC236}">
                          <a16:creationId xmlns:a16="http://schemas.microsoft.com/office/drawing/2014/main" id="{654B8B42-5803-41D1-913F-6C301EAD33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01515" y="2615564"/>
                      <a:ext cx="6237922" cy="1697354"/>
                      <a:chOff x="4501515" y="2615564"/>
                      <a:chExt cx="6237922" cy="1697354"/>
                    </a:xfrm>
                    <a:grpFill/>
                  </p:grpSpPr>
                  <p:sp>
                    <p:nvSpPr>
                      <p:cNvPr id="33" name="Freeform: Shape 32">
                        <a:extLst>
                          <a:ext uri="{FF2B5EF4-FFF2-40B4-BE49-F238E27FC236}">
                            <a16:creationId xmlns:a16="http://schemas.microsoft.com/office/drawing/2014/main" id="{3B10E363-7F63-4F0C-B916-6CF34FC8F5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1515" y="2615564"/>
                        <a:ext cx="882967" cy="1697354"/>
                      </a:xfrm>
                      <a:custGeom>
                        <a:avLst/>
                        <a:gdLst>
                          <a:gd name="connsiteX0" fmla="*/ 882967 w 882967"/>
                          <a:gd name="connsiteY0" fmla="*/ 1697355 h 1697354"/>
                          <a:gd name="connsiteX1" fmla="*/ 0 w 882967"/>
                          <a:gd name="connsiteY1" fmla="*/ 1697355 h 1697354"/>
                          <a:gd name="connsiteX2" fmla="*/ 40005 w 882967"/>
                          <a:gd name="connsiteY2" fmla="*/ 0 h 1697354"/>
                          <a:gd name="connsiteX3" fmla="*/ 175260 w 882967"/>
                          <a:gd name="connsiteY3" fmla="*/ 3810 h 1697354"/>
                          <a:gd name="connsiteX4" fmla="*/ 138113 w 882967"/>
                          <a:gd name="connsiteY4" fmla="*/ 1561148 h 1697354"/>
                          <a:gd name="connsiteX5" fmla="*/ 882967 w 882967"/>
                          <a:gd name="connsiteY5" fmla="*/ 1561148 h 16973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2967" h="1697354">
                            <a:moveTo>
                              <a:pt x="882967" y="1697355"/>
                            </a:moveTo>
                            <a:lnTo>
                              <a:pt x="0" y="1697355"/>
                            </a:lnTo>
                            <a:lnTo>
                              <a:pt x="40005" y="0"/>
                            </a:lnTo>
                            <a:lnTo>
                              <a:pt x="175260" y="3810"/>
                            </a:lnTo>
                            <a:lnTo>
                              <a:pt x="138113" y="1561148"/>
                            </a:lnTo>
                            <a:lnTo>
                              <a:pt x="882967" y="1561148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4" name="Freeform: Shape 33">
                        <a:extLst>
                          <a:ext uri="{FF2B5EF4-FFF2-40B4-BE49-F238E27FC236}">
                            <a16:creationId xmlns:a16="http://schemas.microsoft.com/office/drawing/2014/main" id="{078E0373-37EF-469E-89D2-6214E7756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0194" y="3837621"/>
                        <a:ext cx="1559242" cy="407670"/>
                      </a:xfrm>
                      <a:custGeom>
                        <a:avLst/>
                        <a:gdLst>
                          <a:gd name="connsiteX0" fmla="*/ 0 w 1559242"/>
                          <a:gd name="connsiteY0" fmla="*/ 324803 h 407670"/>
                          <a:gd name="connsiteX1" fmla="*/ 88582 w 1559242"/>
                          <a:gd name="connsiteY1" fmla="*/ 324803 h 407670"/>
                          <a:gd name="connsiteX2" fmla="*/ 88582 w 1559242"/>
                          <a:gd name="connsiteY2" fmla="*/ 400050 h 407670"/>
                          <a:gd name="connsiteX3" fmla="*/ 0 w 1559242"/>
                          <a:gd name="connsiteY3" fmla="*/ 400050 h 407670"/>
                          <a:gd name="connsiteX4" fmla="*/ 0 w 1559242"/>
                          <a:gd name="connsiteY4" fmla="*/ 324803 h 407670"/>
                          <a:gd name="connsiteX5" fmla="*/ 0 w 1559242"/>
                          <a:gd name="connsiteY5" fmla="*/ 324803 h 407670"/>
                          <a:gd name="connsiteX6" fmla="*/ 851535 w 1559242"/>
                          <a:gd name="connsiteY6" fmla="*/ 68580 h 407670"/>
                          <a:gd name="connsiteX7" fmla="*/ 758190 w 1559242"/>
                          <a:gd name="connsiteY7" fmla="*/ 101918 h 407670"/>
                          <a:gd name="connsiteX8" fmla="*/ 722947 w 1559242"/>
                          <a:gd name="connsiteY8" fmla="*/ 203835 h 407670"/>
                          <a:gd name="connsiteX9" fmla="*/ 759143 w 1559242"/>
                          <a:gd name="connsiteY9" fmla="*/ 304800 h 407670"/>
                          <a:gd name="connsiteX10" fmla="*/ 851535 w 1559242"/>
                          <a:gd name="connsiteY10" fmla="*/ 339090 h 407670"/>
                          <a:gd name="connsiteX11" fmla="*/ 942976 w 1559242"/>
                          <a:gd name="connsiteY11" fmla="*/ 304800 h 407670"/>
                          <a:gd name="connsiteX12" fmla="*/ 979170 w 1559242"/>
                          <a:gd name="connsiteY12" fmla="*/ 201930 h 407670"/>
                          <a:gd name="connsiteX13" fmla="*/ 943928 w 1559242"/>
                          <a:gd name="connsiteY13" fmla="*/ 100965 h 407670"/>
                          <a:gd name="connsiteX14" fmla="*/ 851535 w 1559242"/>
                          <a:gd name="connsiteY14" fmla="*/ 68580 h 407670"/>
                          <a:gd name="connsiteX15" fmla="*/ 851535 w 1559242"/>
                          <a:gd name="connsiteY15" fmla="*/ 68580 h 407670"/>
                          <a:gd name="connsiteX16" fmla="*/ 1113472 w 1559242"/>
                          <a:gd name="connsiteY16" fmla="*/ 6668 h 407670"/>
                          <a:gd name="connsiteX17" fmla="*/ 1252538 w 1559242"/>
                          <a:gd name="connsiteY17" fmla="*/ 6668 h 407670"/>
                          <a:gd name="connsiteX18" fmla="*/ 1336357 w 1559242"/>
                          <a:gd name="connsiteY18" fmla="*/ 275273 h 407670"/>
                          <a:gd name="connsiteX19" fmla="*/ 1419226 w 1559242"/>
                          <a:gd name="connsiteY19" fmla="*/ 6668 h 407670"/>
                          <a:gd name="connsiteX20" fmla="*/ 1559243 w 1559242"/>
                          <a:gd name="connsiteY20" fmla="*/ 6668 h 407670"/>
                          <a:gd name="connsiteX21" fmla="*/ 1559243 w 1559242"/>
                          <a:gd name="connsiteY21" fmla="*/ 400050 h 407670"/>
                          <a:gd name="connsiteX22" fmla="*/ 1472565 w 1559242"/>
                          <a:gd name="connsiteY22" fmla="*/ 400050 h 407670"/>
                          <a:gd name="connsiteX23" fmla="*/ 1472565 w 1559242"/>
                          <a:gd name="connsiteY23" fmla="*/ 90488 h 407670"/>
                          <a:gd name="connsiteX24" fmla="*/ 1381126 w 1559242"/>
                          <a:gd name="connsiteY24" fmla="*/ 400050 h 407670"/>
                          <a:gd name="connsiteX25" fmla="*/ 1291590 w 1559242"/>
                          <a:gd name="connsiteY25" fmla="*/ 400050 h 407670"/>
                          <a:gd name="connsiteX26" fmla="*/ 1200151 w 1559242"/>
                          <a:gd name="connsiteY26" fmla="*/ 90488 h 407670"/>
                          <a:gd name="connsiteX27" fmla="*/ 1200151 w 1559242"/>
                          <a:gd name="connsiteY27" fmla="*/ 400050 h 407670"/>
                          <a:gd name="connsiteX28" fmla="*/ 1113472 w 1559242"/>
                          <a:gd name="connsiteY28" fmla="*/ 400050 h 407670"/>
                          <a:gd name="connsiteX29" fmla="*/ 1113472 w 1559242"/>
                          <a:gd name="connsiteY29" fmla="*/ 6668 h 407670"/>
                          <a:gd name="connsiteX30" fmla="*/ 1113472 w 1559242"/>
                          <a:gd name="connsiteY30" fmla="*/ 6668 h 407670"/>
                          <a:gd name="connsiteX31" fmla="*/ 850582 w 1559242"/>
                          <a:gd name="connsiteY31" fmla="*/ 0 h 407670"/>
                          <a:gd name="connsiteX32" fmla="*/ 1013460 w 1559242"/>
                          <a:gd name="connsiteY32" fmla="*/ 54293 h 407670"/>
                          <a:gd name="connsiteX33" fmla="*/ 1074420 w 1559242"/>
                          <a:gd name="connsiteY33" fmla="*/ 203835 h 407670"/>
                          <a:gd name="connsiteX34" fmla="*/ 1013460 w 1559242"/>
                          <a:gd name="connsiteY34" fmla="*/ 352425 h 407670"/>
                          <a:gd name="connsiteX35" fmla="*/ 850582 w 1559242"/>
                          <a:gd name="connsiteY35" fmla="*/ 405765 h 407670"/>
                          <a:gd name="connsiteX36" fmla="*/ 686753 w 1559242"/>
                          <a:gd name="connsiteY36" fmla="*/ 352425 h 407670"/>
                          <a:gd name="connsiteX37" fmla="*/ 625793 w 1559242"/>
                          <a:gd name="connsiteY37" fmla="*/ 204788 h 407670"/>
                          <a:gd name="connsiteX38" fmla="*/ 646747 w 1559242"/>
                          <a:gd name="connsiteY38" fmla="*/ 103823 h 407670"/>
                          <a:gd name="connsiteX39" fmla="*/ 689610 w 1559242"/>
                          <a:gd name="connsiteY39" fmla="*/ 49530 h 407670"/>
                          <a:gd name="connsiteX40" fmla="*/ 749618 w 1559242"/>
                          <a:gd name="connsiteY40" fmla="*/ 14288 h 407670"/>
                          <a:gd name="connsiteX41" fmla="*/ 850582 w 1559242"/>
                          <a:gd name="connsiteY41" fmla="*/ 0 h 407670"/>
                          <a:gd name="connsiteX42" fmla="*/ 850582 w 1559242"/>
                          <a:gd name="connsiteY42" fmla="*/ 0 h 407670"/>
                          <a:gd name="connsiteX43" fmla="*/ 376238 w 1559242"/>
                          <a:gd name="connsiteY43" fmla="*/ 0 h 407670"/>
                          <a:gd name="connsiteX44" fmla="*/ 513398 w 1559242"/>
                          <a:gd name="connsiteY44" fmla="*/ 42863 h 407670"/>
                          <a:gd name="connsiteX45" fmla="*/ 561023 w 1559242"/>
                          <a:gd name="connsiteY45" fmla="*/ 115253 h 407670"/>
                          <a:gd name="connsiteX46" fmla="*/ 468630 w 1559242"/>
                          <a:gd name="connsiteY46" fmla="*/ 134303 h 407670"/>
                          <a:gd name="connsiteX47" fmla="*/ 434340 w 1559242"/>
                          <a:gd name="connsiteY47" fmla="*/ 85725 h 407670"/>
                          <a:gd name="connsiteX48" fmla="*/ 371475 w 1559242"/>
                          <a:gd name="connsiteY48" fmla="*/ 67628 h 407670"/>
                          <a:gd name="connsiteX49" fmla="*/ 288607 w 1559242"/>
                          <a:gd name="connsiteY49" fmla="*/ 99060 h 407670"/>
                          <a:gd name="connsiteX50" fmla="*/ 256223 w 1559242"/>
                          <a:gd name="connsiteY50" fmla="*/ 200978 h 407670"/>
                          <a:gd name="connsiteX51" fmla="*/ 287655 w 1559242"/>
                          <a:gd name="connsiteY51" fmla="*/ 307658 h 407670"/>
                          <a:gd name="connsiteX52" fmla="*/ 369570 w 1559242"/>
                          <a:gd name="connsiteY52" fmla="*/ 339090 h 407670"/>
                          <a:gd name="connsiteX53" fmla="*/ 433388 w 1559242"/>
                          <a:gd name="connsiteY53" fmla="*/ 319088 h 407670"/>
                          <a:gd name="connsiteX54" fmla="*/ 471488 w 1559242"/>
                          <a:gd name="connsiteY54" fmla="*/ 256223 h 407670"/>
                          <a:gd name="connsiteX55" fmla="*/ 561975 w 1559242"/>
                          <a:gd name="connsiteY55" fmla="*/ 280988 h 407670"/>
                          <a:gd name="connsiteX56" fmla="*/ 492443 w 1559242"/>
                          <a:gd name="connsiteY56" fmla="*/ 376238 h 407670"/>
                          <a:gd name="connsiteX57" fmla="*/ 369570 w 1559242"/>
                          <a:gd name="connsiteY57" fmla="*/ 407670 h 407670"/>
                          <a:gd name="connsiteX58" fmla="*/ 218123 w 1559242"/>
                          <a:gd name="connsiteY58" fmla="*/ 354330 h 407670"/>
                          <a:gd name="connsiteX59" fmla="*/ 159068 w 1559242"/>
                          <a:gd name="connsiteY59" fmla="*/ 207645 h 407670"/>
                          <a:gd name="connsiteX60" fmla="*/ 218123 w 1559242"/>
                          <a:gd name="connsiteY60" fmla="*/ 55245 h 407670"/>
                          <a:gd name="connsiteX61" fmla="*/ 376238 w 1559242"/>
                          <a:gd name="connsiteY61" fmla="*/ 0 h 407670"/>
                          <a:gd name="connsiteX62" fmla="*/ 376238 w 1559242"/>
                          <a:gd name="connsiteY62" fmla="*/ 0 h 407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559242" h="407670">
                            <a:moveTo>
                              <a:pt x="0" y="324803"/>
                            </a:moveTo>
                            <a:lnTo>
                              <a:pt x="88582" y="324803"/>
                            </a:lnTo>
                            <a:lnTo>
                              <a:pt x="88582" y="400050"/>
                            </a:lnTo>
                            <a:lnTo>
                              <a:pt x="0" y="400050"/>
                            </a:lnTo>
                            <a:lnTo>
                              <a:pt x="0" y="324803"/>
                            </a:lnTo>
                            <a:lnTo>
                              <a:pt x="0" y="324803"/>
                            </a:lnTo>
                            <a:close/>
                            <a:moveTo>
                              <a:pt x="851535" y="68580"/>
                            </a:moveTo>
                            <a:cubicBezTo>
                              <a:pt x="813435" y="68580"/>
                              <a:pt x="782003" y="80010"/>
                              <a:pt x="758190" y="101918"/>
                            </a:cubicBezTo>
                            <a:cubicBezTo>
                              <a:pt x="734378" y="124778"/>
                              <a:pt x="722947" y="158115"/>
                              <a:pt x="722947" y="203835"/>
                            </a:cubicBezTo>
                            <a:cubicBezTo>
                              <a:pt x="722947" y="248603"/>
                              <a:pt x="735330" y="281940"/>
                              <a:pt x="759143" y="304800"/>
                            </a:cubicBezTo>
                            <a:cubicBezTo>
                              <a:pt x="782955" y="327660"/>
                              <a:pt x="814388" y="339090"/>
                              <a:pt x="851535" y="339090"/>
                            </a:cubicBezTo>
                            <a:cubicBezTo>
                              <a:pt x="888682" y="339090"/>
                              <a:pt x="919163" y="327660"/>
                              <a:pt x="942976" y="304800"/>
                            </a:cubicBezTo>
                            <a:cubicBezTo>
                              <a:pt x="966788" y="281940"/>
                              <a:pt x="979170" y="247650"/>
                              <a:pt x="979170" y="201930"/>
                            </a:cubicBezTo>
                            <a:cubicBezTo>
                              <a:pt x="979170" y="157163"/>
                              <a:pt x="967740" y="122873"/>
                              <a:pt x="943928" y="100965"/>
                            </a:cubicBezTo>
                            <a:cubicBezTo>
                              <a:pt x="920115" y="79058"/>
                              <a:pt x="889635" y="68580"/>
                              <a:pt x="851535" y="68580"/>
                            </a:cubicBezTo>
                            <a:lnTo>
                              <a:pt x="851535" y="68580"/>
                            </a:lnTo>
                            <a:close/>
                            <a:moveTo>
                              <a:pt x="1113472" y="6668"/>
                            </a:moveTo>
                            <a:lnTo>
                              <a:pt x="1252538" y="6668"/>
                            </a:lnTo>
                            <a:lnTo>
                              <a:pt x="1336357" y="275273"/>
                            </a:lnTo>
                            <a:lnTo>
                              <a:pt x="1419226" y="6668"/>
                            </a:lnTo>
                            <a:lnTo>
                              <a:pt x="1559243" y="6668"/>
                            </a:lnTo>
                            <a:lnTo>
                              <a:pt x="1559243" y="400050"/>
                            </a:lnTo>
                            <a:lnTo>
                              <a:pt x="1472565" y="400050"/>
                            </a:lnTo>
                            <a:lnTo>
                              <a:pt x="1472565" y="90488"/>
                            </a:lnTo>
                            <a:lnTo>
                              <a:pt x="1381126" y="400050"/>
                            </a:lnTo>
                            <a:lnTo>
                              <a:pt x="1291590" y="400050"/>
                            </a:lnTo>
                            <a:lnTo>
                              <a:pt x="1200151" y="90488"/>
                            </a:lnTo>
                            <a:lnTo>
                              <a:pt x="1200151" y="400050"/>
                            </a:lnTo>
                            <a:lnTo>
                              <a:pt x="1113472" y="400050"/>
                            </a:lnTo>
                            <a:lnTo>
                              <a:pt x="1113472" y="6668"/>
                            </a:lnTo>
                            <a:lnTo>
                              <a:pt x="1113472" y="6668"/>
                            </a:lnTo>
                            <a:close/>
                            <a:moveTo>
                              <a:pt x="850582" y="0"/>
                            </a:moveTo>
                            <a:cubicBezTo>
                              <a:pt x="918210" y="0"/>
                              <a:pt x="973455" y="18098"/>
                              <a:pt x="1013460" y="54293"/>
                            </a:cubicBezTo>
                            <a:cubicBezTo>
                              <a:pt x="1054418" y="90488"/>
                              <a:pt x="1074420" y="140018"/>
                              <a:pt x="1074420" y="203835"/>
                            </a:cubicBezTo>
                            <a:cubicBezTo>
                              <a:pt x="1074420" y="267653"/>
                              <a:pt x="1054418" y="317183"/>
                              <a:pt x="1013460" y="352425"/>
                            </a:cubicBezTo>
                            <a:cubicBezTo>
                              <a:pt x="972503" y="388620"/>
                              <a:pt x="919163" y="405765"/>
                              <a:pt x="850582" y="405765"/>
                            </a:cubicBezTo>
                            <a:cubicBezTo>
                              <a:pt x="782003" y="405765"/>
                              <a:pt x="727710" y="387668"/>
                              <a:pt x="686753" y="352425"/>
                            </a:cubicBezTo>
                            <a:cubicBezTo>
                              <a:pt x="645795" y="317183"/>
                              <a:pt x="625793" y="267653"/>
                              <a:pt x="625793" y="204788"/>
                            </a:cubicBezTo>
                            <a:cubicBezTo>
                              <a:pt x="625793" y="164783"/>
                              <a:pt x="632460" y="131445"/>
                              <a:pt x="646747" y="103823"/>
                            </a:cubicBezTo>
                            <a:cubicBezTo>
                              <a:pt x="657226" y="83820"/>
                              <a:pt x="671513" y="65723"/>
                              <a:pt x="689610" y="49530"/>
                            </a:cubicBezTo>
                            <a:cubicBezTo>
                              <a:pt x="707707" y="33338"/>
                              <a:pt x="727710" y="21908"/>
                              <a:pt x="749618" y="14288"/>
                            </a:cubicBezTo>
                            <a:cubicBezTo>
                              <a:pt x="779145" y="5715"/>
                              <a:pt x="812482" y="0"/>
                              <a:pt x="850582" y="0"/>
                            </a:cubicBezTo>
                            <a:lnTo>
                              <a:pt x="850582" y="0"/>
                            </a:lnTo>
                            <a:close/>
                            <a:moveTo>
                              <a:pt x="376238" y="0"/>
                            </a:moveTo>
                            <a:cubicBezTo>
                              <a:pt x="432435" y="0"/>
                              <a:pt x="478155" y="14288"/>
                              <a:pt x="513398" y="42863"/>
                            </a:cubicBezTo>
                            <a:cubicBezTo>
                              <a:pt x="534353" y="60008"/>
                              <a:pt x="550545" y="83820"/>
                              <a:pt x="561023" y="115253"/>
                            </a:cubicBezTo>
                            <a:lnTo>
                              <a:pt x="468630" y="134303"/>
                            </a:lnTo>
                            <a:cubicBezTo>
                              <a:pt x="462915" y="114300"/>
                              <a:pt x="451485" y="98108"/>
                              <a:pt x="434340" y="85725"/>
                            </a:cubicBezTo>
                            <a:cubicBezTo>
                              <a:pt x="417195" y="74295"/>
                              <a:pt x="396240" y="67628"/>
                              <a:pt x="371475" y="67628"/>
                            </a:cubicBezTo>
                            <a:cubicBezTo>
                              <a:pt x="337185" y="67628"/>
                              <a:pt x="309563" y="78105"/>
                              <a:pt x="288607" y="99060"/>
                            </a:cubicBezTo>
                            <a:cubicBezTo>
                              <a:pt x="267653" y="120015"/>
                              <a:pt x="256223" y="154305"/>
                              <a:pt x="256223" y="200978"/>
                            </a:cubicBezTo>
                            <a:cubicBezTo>
                              <a:pt x="256223" y="250508"/>
                              <a:pt x="266700" y="285750"/>
                              <a:pt x="287655" y="307658"/>
                            </a:cubicBezTo>
                            <a:cubicBezTo>
                              <a:pt x="308610" y="328613"/>
                              <a:pt x="336232" y="339090"/>
                              <a:pt x="369570" y="339090"/>
                            </a:cubicBezTo>
                            <a:cubicBezTo>
                              <a:pt x="394335" y="339090"/>
                              <a:pt x="415290" y="332423"/>
                              <a:pt x="433388" y="319088"/>
                            </a:cubicBezTo>
                            <a:cubicBezTo>
                              <a:pt x="451485" y="305753"/>
                              <a:pt x="463868" y="284798"/>
                              <a:pt x="471488" y="256223"/>
                            </a:cubicBezTo>
                            <a:lnTo>
                              <a:pt x="561975" y="280988"/>
                            </a:lnTo>
                            <a:cubicBezTo>
                              <a:pt x="547688" y="323850"/>
                              <a:pt x="524828" y="356235"/>
                              <a:pt x="492443" y="376238"/>
                            </a:cubicBezTo>
                            <a:cubicBezTo>
                              <a:pt x="460057" y="397193"/>
                              <a:pt x="419100" y="407670"/>
                              <a:pt x="369570" y="407670"/>
                            </a:cubicBezTo>
                            <a:cubicBezTo>
                              <a:pt x="308610" y="407670"/>
                              <a:pt x="258128" y="389573"/>
                              <a:pt x="218123" y="354330"/>
                            </a:cubicBezTo>
                            <a:cubicBezTo>
                              <a:pt x="179070" y="319088"/>
                              <a:pt x="159068" y="269558"/>
                              <a:pt x="159068" y="207645"/>
                            </a:cubicBezTo>
                            <a:cubicBezTo>
                              <a:pt x="159068" y="141923"/>
                              <a:pt x="179070" y="91440"/>
                              <a:pt x="218123" y="55245"/>
                            </a:cubicBezTo>
                            <a:cubicBezTo>
                              <a:pt x="257175" y="19050"/>
                              <a:pt x="311468" y="0"/>
                              <a:pt x="376238" y="0"/>
                            </a:cubicBezTo>
                            <a:lnTo>
                              <a:pt x="376238" y="0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DCD241B-B854-4B11-920D-1A569AA4D853}"/>
              </a:ext>
            </a:extLst>
          </p:cNvPr>
          <p:cNvSpPr/>
          <p:nvPr/>
        </p:nvSpPr>
        <p:spPr>
          <a:xfrm>
            <a:off x="727677" y="2252332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Online Learning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DA98470-FA4A-4A3F-9330-2D22127219FA}"/>
              </a:ext>
            </a:extLst>
          </p:cNvPr>
          <p:cNvGrpSpPr/>
          <p:nvPr/>
        </p:nvGrpSpPr>
        <p:grpSpPr>
          <a:xfrm>
            <a:off x="727677" y="3653159"/>
            <a:ext cx="1981200" cy="1308103"/>
            <a:chOff x="5529798" y="2980391"/>
            <a:chExt cx="1981200" cy="13081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DBCC15-4798-44A6-A961-BB89348F22F7}"/>
                </a:ext>
              </a:extLst>
            </p:cNvPr>
            <p:cNvSpPr txBox="1"/>
            <p:nvPr/>
          </p:nvSpPr>
          <p:spPr>
            <a:xfrm>
              <a:off x="5529798" y="2980391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A86FD-2B57-498C-A2C9-14AB658AE9CF}"/>
                </a:ext>
              </a:extLst>
            </p:cNvPr>
            <p:cNvSpPr txBox="1"/>
            <p:nvPr/>
          </p:nvSpPr>
          <p:spPr>
            <a:xfrm>
              <a:off x="5529798" y="364216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52D55AF-D7D0-46C4-B319-24B41982DA90}"/>
              </a:ext>
            </a:extLst>
          </p:cNvPr>
          <p:cNvSpPr/>
          <p:nvPr/>
        </p:nvSpPr>
        <p:spPr>
          <a:xfrm>
            <a:off x="2940460" y="2341306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C48A2-7342-4FB1-8D13-0CF9AD862073}"/>
              </a:ext>
            </a:extLst>
          </p:cNvPr>
          <p:cNvSpPr txBox="1"/>
          <p:nvPr/>
        </p:nvSpPr>
        <p:spPr>
          <a:xfrm>
            <a:off x="3267581" y="243277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3C64E9-5649-4DBF-B9D1-C0064F165920}"/>
              </a:ext>
            </a:extLst>
          </p:cNvPr>
          <p:cNvSpPr txBox="1"/>
          <p:nvPr/>
        </p:nvSpPr>
        <p:spPr>
          <a:xfrm>
            <a:off x="3267581" y="275393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92896-67D1-428C-85F1-CFCFA7425004}"/>
              </a:ext>
            </a:extLst>
          </p:cNvPr>
          <p:cNvSpPr txBox="1"/>
          <p:nvPr/>
        </p:nvSpPr>
        <p:spPr>
          <a:xfrm>
            <a:off x="3267581" y="37174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460DE-5BD1-42E5-B0B3-0D9CA3D7F567}"/>
              </a:ext>
            </a:extLst>
          </p:cNvPr>
          <p:cNvSpPr txBox="1"/>
          <p:nvPr/>
        </p:nvSpPr>
        <p:spPr>
          <a:xfrm>
            <a:off x="3267581" y="33962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F9B18-7BA3-41EA-9C11-8DFEEF3997CF}"/>
              </a:ext>
            </a:extLst>
          </p:cNvPr>
          <p:cNvSpPr txBox="1"/>
          <p:nvPr/>
        </p:nvSpPr>
        <p:spPr>
          <a:xfrm>
            <a:off x="3267581" y="307509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B1FF9-D6BC-4FCE-9B07-7E7F5D81A593}"/>
              </a:ext>
            </a:extLst>
          </p:cNvPr>
          <p:cNvSpPr txBox="1"/>
          <p:nvPr/>
        </p:nvSpPr>
        <p:spPr>
          <a:xfrm>
            <a:off x="3267581" y="403857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D31DE-EB82-4385-B820-80022F075AAB}"/>
              </a:ext>
            </a:extLst>
          </p:cNvPr>
          <p:cNvSpPr txBox="1"/>
          <p:nvPr/>
        </p:nvSpPr>
        <p:spPr>
          <a:xfrm>
            <a:off x="3267581" y="46808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A3976-06D7-4D43-9BCE-BC2E06175C8D}"/>
              </a:ext>
            </a:extLst>
          </p:cNvPr>
          <p:cNvSpPr txBox="1"/>
          <p:nvPr/>
        </p:nvSpPr>
        <p:spPr>
          <a:xfrm>
            <a:off x="3267581" y="435973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A12202DA-7D44-4C78-BED5-15E4A98153A3}"/>
              </a:ext>
            </a:extLst>
          </p:cNvPr>
          <p:cNvSpPr txBox="1">
            <a:spLocks/>
          </p:cNvSpPr>
          <p:nvPr/>
        </p:nvSpPr>
        <p:spPr>
          <a:xfrm>
            <a:off x="3006481" y="5338816"/>
            <a:ext cx="3705644" cy="41175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400" b="1" i="1" spc="300" dirty="0">
                <a:solidFill>
                  <a:schemeClr val="bg1"/>
                </a:solidFill>
              </a:rPr>
              <a:t>ONLINE LEANING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63848C2-69AA-484A-B851-934ECD17DD4C}"/>
              </a:ext>
            </a:extLst>
          </p:cNvPr>
          <p:cNvGrpSpPr/>
          <p:nvPr/>
        </p:nvGrpSpPr>
        <p:grpSpPr>
          <a:xfrm>
            <a:off x="7197093" y="2711695"/>
            <a:ext cx="4508354" cy="3272080"/>
            <a:chOff x="7197093" y="2711695"/>
            <a:chExt cx="4508354" cy="3272080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310094CE-742D-4C27-8080-1DFCB1082C91}"/>
                </a:ext>
              </a:extLst>
            </p:cNvPr>
            <p:cNvSpPr/>
            <p:nvPr/>
          </p:nvSpPr>
          <p:spPr>
            <a:xfrm>
              <a:off x="7197093" y="4828320"/>
              <a:ext cx="4508354" cy="1155455"/>
            </a:xfrm>
            <a:custGeom>
              <a:avLst/>
              <a:gdLst>
                <a:gd name="connsiteX0" fmla="*/ 3525979 w 4508354"/>
                <a:gd name="connsiteY0" fmla="*/ 1024505 h 1387465"/>
                <a:gd name="connsiteX1" fmla="*/ 3498253 w 4508354"/>
                <a:gd name="connsiteY1" fmla="*/ 1064636 h 1387465"/>
                <a:gd name="connsiteX2" fmla="*/ 3650020 w 4508354"/>
                <a:gd name="connsiteY2" fmla="*/ 1064636 h 1387465"/>
                <a:gd name="connsiteX3" fmla="*/ 3620105 w 4508354"/>
                <a:gd name="connsiteY3" fmla="*/ 1025965 h 1387465"/>
                <a:gd name="connsiteX4" fmla="*/ 3525979 w 4508354"/>
                <a:gd name="connsiteY4" fmla="*/ 1024505 h 1387465"/>
                <a:gd name="connsiteX5" fmla="*/ 900707 w 4508354"/>
                <a:gd name="connsiteY5" fmla="*/ 1022316 h 1387465"/>
                <a:gd name="connsiteX6" fmla="*/ 863495 w 4508354"/>
                <a:gd name="connsiteY6" fmla="*/ 1059528 h 1387465"/>
                <a:gd name="connsiteX7" fmla="*/ 1028397 w 4508354"/>
                <a:gd name="connsiteY7" fmla="*/ 1059528 h 1387465"/>
                <a:gd name="connsiteX8" fmla="*/ 1006507 w 4508354"/>
                <a:gd name="connsiteY8" fmla="*/ 1024505 h 1387465"/>
                <a:gd name="connsiteX9" fmla="*/ 900707 w 4508354"/>
                <a:gd name="connsiteY9" fmla="*/ 1022316 h 1387465"/>
                <a:gd name="connsiteX10" fmla="*/ 2641496 w 4508354"/>
                <a:gd name="connsiteY10" fmla="*/ 893157 h 1387465"/>
                <a:gd name="connsiteX11" fmla="*/ 2611729 w 4508354"/>
                <a:gd name="connsiteY11" fmla="*/ 896816 h 1387465"/>
                <a:gd name="connsiteX12" fmla="*/ 2614648 w 4508354"/>
                <a:gd name="connsiteY12" fmla="*/ 945703 h 1387465"/>
                <a:gd name="connsiteX13" fmla="*/ 2290683 w 4508354"/>
                <a:gd name="connsiteY13" fmla="*/ 945703 h 1387465"/>
                <a:gd name="connsiteX14" fmla="*/ 2287765 w 4508354"/>
                <a:gd name="connsiteY14" fmla="*/ 894628 h 1387465"/>
                <a:gd name="connsiteX15" fmla="*/ 2243256 w 4508354"/>
                <a:gd name="connsiteY15" fmla="*/ 894628 h 1387465"/>
                <a:gd name="connsiteX16" fmla="*/ 2238878 w 4508354"/>
                <a:gd name="connsiteY16" fmla="*/ 943514 h 1387465"/>
                <a:gd name="connsiteX17" fmla="*/ 1908347 w 4508354"/>
                <a:gd name="connsiteY17" fmla="*/ 943514 h 1387465"/>
                <a:gd name="connsiteX18" fmla="*/ 1910535 w 4508354"/>
                <a:gd name="connsiteY18" fmla="*/ 918706 h 1387465"/>
                <a:gd name="connsiteX19" fmla="*/ 1912725 w 4508354"/>
                <a:gd name="connsiteY19" fmla="*/ 895357 h 1387465"/>
                <a:gd name="connsiteX20" fmla="*/ 1865297 w 4508354"/>
                <a:gd name="connsiteY20" fmla="*/ 958107 h 1387465"/>
                <a:gd name="connsiteX21" fmla="*/ 2664993 w 4508354"/>
                <a:gd name="connsiteY21" fmla="*/ 958107 h 1387465"/>
                <a:gd name="connsiteX22" fmla="*/ 2641496 w 4508354"/>
                <a:gd name="connsiteY22" fmla="*/ 893157 h 1387465"/>
                <a:gd name="connsiteX23" fmla="*/ 2589110 w 4508354"/>
                <a:gd name="connsiteY23" fmla="*/ 674273 h 1387465"/>
                <a:gd name="connsiteX24" fmla="*/ 2629241 w 4508354"/>
                <a:gd name="connsiteY24" fmla="*/ 849389 h 1387465"/>
                <a:gd name="connsiteX25" fmla="*/ 1919292 w 4508354"/>
                <a:gd name="connsiteY25" fmla="*/ 849389 h 1387465"/>
                <a:gd name="connsiteX26" fmla="*/ 1955045 w 4508354"/>
                <a:gd name="connsiteY26" fmla="*/ 688136 h 1387465"/>
                <a:gd name="connsiteX27" fmla="*/ 1976934 w 4508354"/>
                <a:gd name="connsiteY27" fmla="*/ 675003 h 1387465"/>
                <a:gd name="connsiteX28" fmla="*/ 2589110 w 4508354"/>
                <a:gd name="connsiteY28" fmla="*/ 674273 h 1387465"/>
                <a:gd name="connsiteX29" fmla="*/ 2493526 w 4508354"/>
                <a:gd name="connsiteY29" fmla="*/ 651653 h 1387465"/>
                <a:gd name="connsiteX30" fmla="*/ 1950667 w 4508354"/>
                <a:gd name="connsiteY30" fmla="*/ 654572 h 1387465"/>
                <a:gd name="connsiteX31" fmla="*/ 1911265 w 4508354"/>
                <a:gd name="connsiteY31" fmla="*/ 668435 h 1387465"/>
                <a:gd name="connsiteX32" fmla="*/ 1865297 w 4508354"/>
                <a:gd name="connsiteY32" fmla="*/ 866900 h 1387465"/>
                <a:gd name="connsiteX33" fmla="*/ 2685423 w 4508354"/>
                <a:gd name="connsiteY33" fmla="*/ 867630 h 1387465"/>
                <a:gd name="connsiteX34" fmla="*/ 2637996 w 4508354"/>
                <a:gd name="connsiteY34" fmla="*/ 666976 h 1387465"/>
                <a:gd name="connsiteX35" fmla="*/ 2610270 w 4508354"/>
                <a:gd name="connsiteY35" fmla="*/ 652383 h 1387465"/>
                <a:gd name="connsiteX36" fmla="*/ 2493526 w 4508354"/>
                <a:gd name="connsiteY36" fmla="*/ 651653 h 1387465"/>
                <a:gd name="connsiteX37" fmla="*/ 3086730 w 4508354"/>
                <a:gd name="connsiteY37" fmla="*/ 485932 h 1387465"/>
                <a:gd name="connsiteX38" fmla="*/ 3176477 w 4508354"/>
                <a:gd name="connsiteY38" fmla="*/ 488942 h 1387465"/>
                <a:gd name="connsiteX39" fmla="*/ 3216608 w 4508354"/>
                <a:gd name="connsiteY39" fmla="*/ 534910 h 1387465"/>
                <a:gd name="connsiteX40" fmla="*/ 3209312 w 4508354"/>
                <a:gd name="connsiteY40" fmla="*/ 545854 h 1387465"/>
                <a:gd name="connsiteX41" fmla="*/ 3026900 w 4508354"/>
                <a:gd name="connsiteY41" fmla="*/ 543666 h 1387465"/>
                <a:gd name="connsiteX42" fmla="*/ 2989687 w 4508354"/>
                <a:gd name="connsiteY42" fmla="*/ 495509 h 1387465"/>
                <a:gd name="connsiteX43" fmla="*/ 2996984 w 4508354"/>
                <a:gd name="connsiteY43" fmla="*/ 486753 h 1387465"/>
                <a:gd name="connsiteX44" fmla="*/ 3086730 w 4508354"/>
                <a:gd name="connsiteY44" fmla="*/ 485932 h 1387465"/>
                <a:gd name="connsiteX45" fmla="*/ 1343604 w 4508354"/>
                <a:gd name="connsiteY45" fmla="*/ 485294 h 1387465"/>
                <a:gd name="connsiteX46" fmla="*/ 1463261 w 4508354"/>
                <a:gd name="connsiteY46" fmla="*/ 485294 h 1387465"/>
                <a:gd name="connsiteX47" fmla="*/ 1399052 w 4508354"/>
                <a:gd name="connsiteY47" fmla="*/ 548044 h 1387465"/>
                <a:gd name="connsiteX48" fmla="*/ 1280125 w 4508354"/>
                <a:gd name="connsiteY48" fmla="*/ 548044 h 1387465"/>
                <a:gd name="connsiteX49" fmla="*/ 1343604 w 4508354"/>
                <a:gd name="connsiteY49" fmla="*/ 485294 h 1387465"/>
                <a:gd name="connsiteX50" fmla="*/ 1157543 w 4508354"/>
                <a:gd name="connsiteY50" fmla="*/ 485293 h 1387465"/>
                <a:gd name="connsiteX51" fmla="*/ 1276477 w 4508354"/>
                <a:gd name="connsiteY51" fmla="*/ 485293 h 1387465"/>
                <a:gd name="connsiteX52" fmla="*/ 1202781 w 4508354"/>
                <a:gd name="connsiteY52" fmla="*/ 548773 h 1387465"/>
                <a:gd name="connsiteX53" fmla="*/ 1086767 w 4508354"/>
                <a:gd name="connsiteY53" fmla="*/ 548773 h 1387465"/>
                <a:gd name="connsiteX54" fmla="*/ 1157543 w 4508354"/>
                <a:gd name="connsiteY54" fmla="*/ 485293 h 1387465"/>
                <a:gd name="connsiteX55" fmla="*/ 2700656 w 4508354"/>
                <a:gd name="connsiteY55" fmla="*/ 485202 h 1387465"/>
                <a:gd name="connsiteX56" fmla="*/ 2777360 w 4508354"/>
                <a:gd name="connsiteY56" fmla="*/ 488212 h 1387465"/>
                <a:gd name="connsiteX57" fmla="*/ 2808006 w 4508354"/>
                <a:gd name="connsiteY57" fmla="*/ 533450 h 1387465"/>
                <a:gd name="connsiteX58" fmla="*/ 2799979 w 4508354"/>
                <a:gd name="connsiteY58" fmla="*/ 546584 h 1387465"/>
                <a:gd name="connsiteX59" fmla="*/ 2648942 w 4508354"/>
                <a:gd name="connsiteY59" fmla="*/ 544395 h 1387465"/>
                <a:gd name="connsiteX60" fmla="*/ 2614648 w 4508354"/>
                <a:gd name="connsiteY60" fmla="*/ 486023 h 1387465"/>
                <a:gd name="connsiteX61" fmla="*/ 2700656 w 4508354"/>
                <a:gd name="connsiteY61" fmla="*/ 485202 h 1387465"/>
                <a:gd name="connsiteX62" fmla="*/ 3288480 w 4508354"/>
                <a:gd name="connsiteY62" fmla="*/ 484928 h 1387465"/>
                <a:gd name="connsiteX63" fmla="*/ 3363269 w 4508354"/>
                <a:gd name="connsiteY63" fmla="*/ 488211 h 1387465"/>
                <a:gd name="connsiteX64" fmla="*/ 3401940 w 4508354"/>
                <a:gd name="connsiteY64" fmla="*/ 534180 h 1387465"/>
                <a:gd name="connsiteX65" fmla="*/ 3395373 w 4508354"/>
                <a:gd name="connsiteY65" fmla="*/ 545124 h 1387465"/>
                <a:gd name="connsiteX66" fmla="*/ 3251632 w 4508354"/>
                <a:gd name="connsiteY66" fmla="*/ 542936 h 1387465"/>
                <a:gd name="connsiteX67" fmla="*/ 3206394 w 4508354"/>
                <a:gd name="connsiteY67" fmla="*/ 497697 h 1387465"/>
                <a:gd name="connsiteX68" fmla="*/ 3213691 w 4508354"/>
                <a:gd name="connsiteY68" fmla="*/ 486023 h 1387465"/>
                <a:gd name="connsiteX69" fmla="*/ 3288480 w 4508354"/>
                <a:gd name="connsiteY69" fmla="*/ 484928 h 1387465"/>
                <a:gd name="connsiteX70" fmla="*/ 3652209 w 4508354"/>
                <a:gd name="connsiteY70" fmla="*/ 484655 h 1387465"/>
                <a:gd name="connsiteX71" fmla="*/ 3724444 w 4508354"/>
                <a:gd name="connsiteY71" fmla="*/ 488213 h 1387465"/>
                <a:gd name="connsiteX72" fmla="*/ 3774060 w 4508354"/>
                <a:gd name="connsiteY72" fmla="*/ 533451 h 1387465"/>
                <a:gd name="connsiteX73" fmla="*/ 3768953 w 4508354"/>
                <a:gd name="connsiteY73" fmla="*/ 542936 h 1387465"/>
                <a:gd name="connsiteX74" fmla="*/ 3613538 w 4508354"/>
                <a:gd name="connsiteY74" fmla="*/ 540747 h 1387465"/>
                <a:gd name="connsiteX75" fmla="*/ 3571218 w 4508354"/>
                <a:gd name="connsiteY75" fmla="*/ 486023 h 1387465"/>
                <a:gd name="connsiteX76" fmla="*/ 3652209 w 4508354"/>
                <a:gd name="connsiteY76" fmla="*/ 484655 h 1387465"/>
                <a:gd name="connsiteX77" fmla="*/ 1536225 w 4508354"/>
                <a:gd name="connsiteY77" fmla="*/ 484564 h 1387465"/>
                <a:gd name="connsiteX78" fmla="*/ 1651510 w 4508354"/>
                <a:gd name="connsiteY78" fmla="*/ 484564 h 1387465"/>
                <a:gd name="connsiteX79" fmla="*/ 1591679 w 4508354"/>
                <a:gd name="connsiteY79" fmla="*/ 548044 h 1387465"/>
                <a:gd name="connsiteX80" fmla="*/ 1469098 w 4508354"/>
                <a:gd name="connsiteY80" fmla="*/ 548044 h 1387465"/>
                <a:gd name="connsiteX81" fmla="*/ 1536225 w 4508354"/>
                <a:gd name="connsiteY81" fmla="*/ 484564 h 1387465"/>
                <a:gd name="connsiteX82" fmla="*/ 833580 w 4508354"/>
                <a:gd name="connsiteY82" fmla="*/ 484564 h 1387465"/>
                <a:gd name="connsiteX83" fmla="*/ 1085308 w 4508354"/>
                <a:gd name="connsiteY83" fmla="*/ 484564 h 1387465"/>
                <a:gd name="connsiteX84" fmla="*/ 1016721 w 4508354"/>
                <a:gd name="connsiteY84" fmla="*/ 548044 h 1387465"/>
                <a:gd name="connsiteX85" fmla="*/ 790531 w 4508354"/>
                <a:gd name="connsiteY85" fmla="*/ 548044 h 1387465"/>
                <a:gd name="connsiteX86" fmla="*/ 754778 w 4508354"/>
                <a:gd name="connsiteY86" fmla="*/ 546584 h 1387465"/>
                <a:gd name="connsiteX87" fmla="*/ 833580 w 4508354"/>
                <a:gd name="connsiteY87" fmla="*/ 484564 h 1387465"/>
                <a:gd name="connsiteX88" fmla="*/ 2884071 w 4508354"/>
                <a:gd name="connsiteY88" fmla="*/ 484199 h 1387465"/>
                <a:gd name="connsiteX89" fmla="*/ 2957583 w 4508354"/>
                <a:gd name="connsiteY89" fmla="*/ 487482 h 1387465"/>
                <a:gd name="connsiteX90" fmla="*/ 2996254 w 4508354"/>
                <a:gd name="connsiteY90" fmla="*/ 534180 h 1387465"/>
                <a:gd name="connsiteX91" fmla="*/ 2989687 w 4508354"/>
                <a:gd name="connsiteY91" fmla="*/ 544395 h 1387465"/>
                <a:gd name="connsiteX92" fmla="*/ 2835002 w 4508354"/>
                <a:gd name="connsiteY92" fmla="*/ 542207 h 1387465"/>
                <a:gd name="connsiteX93" fmla="*/ 2800708 w 4508354"/>
                <a:gd name="connsiteY93" fmla="*/ 485294 h 1387465"/>
                <a:gd name="connsiteX94" fmla="*/ 2884071 w 4508354"/>
                <a:gd name="connsiteY94" fmla="*/ 484199 h 1387465"/>
                <a:gd name="connsiteX95" fmla="*/ 3468885 w 4508354"/>
                <a:gd name="connsiteY95" fmla="*/ 483925 h 1387465"/>
                <a:gd name="connsiteX96" fmla="*/ 3536924 w 4508354"/>
                <a:gd name="connsiteY96" fmla="*/ 487483 h 1387465"/>
                <a:gd name="connsiteX97" fmla="*/ 3589459 w 4508354"/>
                <a:gd name="connsiteY97" fmla="*/ 531991 h 1387465"/>
                <a:gd name="connsiteX98" fmla="*/ 3582892 w 4508354"/>
                <a:gd name="connsiteY98" fmla="*/ 543665 h 1387465"/>
                <a:gd name="connsiteX99" fmla="*/ 3429666 w 4508354"/>
                <a:gd name="connsiteY99" fmla="*/ 541476 h 1387465"/>
                <a:gd name="connsiteX100" fmla="*/ 3391724 w 4508354"/>
                <a:gd name="connsiteY100" fmla="*/ 494779 h 1387465"/>
                <a:gd name="connsiteX101" fmla="*/ 3399751 w 4508354"/>
                <a:gd name="connsiteY101" fmla="*/ 485293 h 1387465"/>
                <a:gd name="connsiteX102" fmla="*/ 3468885 w 4508354"/>
                <a:gd name="connsiteY102" fmla="*/ 483925 h 1387465"/>
                <a:gd name="connsiteX103" fmla="*/ 1720827 w 4508354"/>
                <a:gd name="connsiteY103" fmla="*/ 483834 h 1387465"/>
                <a:gd name="connsiteX104" fmla="*/ 2563572 w 4508354"/>
                <a:gd name="connsiteY104" fmla="*/ 484564 h 1387465"/>
                <a:gd name="connsiteX105" fmla="*/ 2610270 w 4508354"/>
                <a:gd name="connsiteY105" fmla="*/ 544395 h 1387465"/>
                <a:gd name="connsiteX106" fmla="*/ 1665374 w 4508354"/>
                <a:gd name="connsiteY106" fmla="*/ 544395 h 1387465"/>
                <a:gd name="connsiteX107" fmla="*/ 1720827 w 4508354"/>
                <a:gd name="connsiteY107" fmla="*/ 483834 h 1387465"/>
                <a:gd name="connsiteX108" fmla="*/ 2322058 w 4508354"/>
                <a:gd name="connsiteY108" fmla="*/ 415247 h 1387465"/>
                <a:gd name="connsiteX109" fmla="*/ 2488418 w 4508354"/>
                <a:gd name="connsiteY109" fmla="*/ 415247 h 1387465"/>
                <a:gd name="connsiteX110" fmla="*/ 2497174 w 4508354"/>
                <a:gd name="connsiteY110" fmla="*/ 468510 h 1387465"/>
                <a:gd name="connsiteX111" fmla="*/ 2343948 w 4508354"/>
                <a:gd name="connsiteY111" fmla="*/ 466322 h 1387465"/>
                <a:gd name="connsiteX112" fmla="*/ 2322058 w 4508354"/>
                <a:gd name="connsiteY112" fmla="*/ 415247 h 1387465"/>
                <a:gd name="connsiteX113" fmla="*/ 2767782 w 4508354"/>
                <a:gd name="connsiteY113" fmla="*/ 413970 h 1387465"/>
                <a:gd name="connsiteX114" fmla="*/ 2843757 w 4508354"/>
                <a:gd name="connsiteY114" fmla="*/ 416706 h 1387465"/>
                <a:gd name="connsiteX115" fmla="*/ 2868565 w 4508354"/>
                <a:gd name="connsiteY115" fmla="*/ 469240 h 1387465"/>
                <a:gd name="connsiteX116" fmla="*/ 2722636 w 4508354"/>
                <a:gd name="connsiteY116" fmla="*/ 467051 h 1387465"/>
                <a:gd name="connsiteX117" fmla="*/ 2683964 w 4508354"/>
                <a:gd name="connsiteY117" fmla="*/ 428380 h 1387465"/>
                <a:gd name="connsiteX118" fmla="*/ 2691261 w 4508354"/>
                <a:gd name="connsiteY118" fmla="*/ 414517 h 1387465"/>
                <a:gd name="connsiteX119" fmla="*/ 2767782 w 4508354"/>
                <a:gd name="connsiteY119" fmla="*/ 413970 h 1387465"/>
                <a:gd name="connsiteX120" fmla="*/ 3610528 w 4508354"/>
                <a:gd name="connsiteY120" fmla="*/ 413422 h 1387465"/>
                <a:gd name="connsiteX121" fmla="*/ 3681396 w 4508354"/>
                <a:gd name="connsiteY121" fmla="*/ 416706 h 1387465"/>
                <a:gd name="connsiteX122" fmla="*/ 3725905 w 4508354"/>
                <a:gd name="connsiteY122" fmla="*/ 458295 h 1387465"/>
                <a:gd name="connsiteX123" fmla="*/ 3719337 w 4508354"/>
                <a:gd name="connsiteY123" fmla="*/ 469240 h 1387465"/>
                <a:gd name="connsiteX124" fmla="*/ 3579975 w 4508354"/>
                <a:gd name="connsiteY124" fmla="*/ 467051 h 1387465"/>
                <a:gd name="connsiteX125" fmla="*/ 3534006 w 4508354"/>
                <a:gd name="connsiteY125" fmla="*/ 424732 h 1387465"/>
                <a:gd name="connsiteX126" fmla="*/ 3539114 w 4508354"/>
                <a:gd name="connsiteY126" fmla="*/ 414517 h 1387465"/>
                <a:gd name="connsiteX127" fmla="*/ 3610528 w 4508354"/>
                <a:gd name="connsiteY127" fmla="*/ 413422 h 1387465"/>
                <a:gd name="connsiteX128" fmla="*/ 2513956 w 4508354"/>
                <a:gd name="connsiteY128" fmla="*/ 413058 h 1387465"/>
                <a:gd name="connsiteX129" fmla="*/ 2651860 w 4508354"/>
                <a:gd name="connsiteY129" fmla="*/ 413787 h 1387465"/>
                <a:gd name="connsiteX130" fmla="*/ 2679586 w 4508354"/>
                <a:gd name="connsiteY130" fmla="*/ 469240 h 1387465"/>
                <a:gd name="connsiteX131" fmla="*/ 2532927 w 4508354"/>
                <a:gd name="connsiteY131" fmla="*/ 467052 h 1387465"/>
                <a:gd name="connsiteX132" fmla="*/ 2503741 w 4508354"/>
                <a:gd name="connsiteY132" fmla="*/ 423273 h 1387465"/>
                <a:gd name="connsiteX133" fmla="*/ 2513956 w 4508354"/>
                <a:gd name="connsiteY133" fmla="*/ 413058 h 1387465"/>
                <a:gd name="connsiteX134" fmla="*/ 3431034 w 4508354"/>
                <a:gd name="connsiteY134" fmla="*/ 412693 h 1387465"/>
                <a:gd name="connsiteX135" fmla="*/ 3500442 w 4508354"/>
                <a:gd name="connsiteY135" fmla="*/ 415977 h 1387465"/>
                <a:gd name="connsiteX136" fmla="*/ 3542761 w 4508354"/>
                <a:gd name="connsiteY136" fmla="*/ 458296 h 1387465"/>
                <a:gd name="connsiteX137" fmla="*/ 3536195 w 4508354"/>
                <a:gd name="connsiteY137" fmla="*/ 469241 h 1387465"/>
                <a:gd name="connsiteX138" fmla="*/ 3399021 w 4508354"/>
                <a:gd name="connsiteY138" fmla="*/ 467052 h 1387465"/>
                <a:gd name="connsiteX139" fmla="*/ 3354512 w 4508354"/>
                <a:gd name="connsiteY139" fmla="*/ 426191 h 1387465"/>
                <a:gd name="connsiteX140" fmla="*/ 3361079 w 4508354"/>
                <a:gd name="connsiteY140" fmla="*/ 413788 h 1387465"/>
                <a:gd name="connsiteX141" fmla="*/ 3431034 w 4508354"/>
                <a:gd name="connsiteY141" fmla="*/ 412693 h 1387465"/>
                <a:gd name="connsiteX142" fmla="*/ 3186783 w 4508354"/>
                <a:gd name="connsiteY142" fmla="*/ 412511 h 1387465"/>
                <a:gd name="connsiteX143" fmla="*/ 3318029 w 4508354"/>
                <a:gd name="connsiteY143" fmla="*/ 415247 h 1387465"/>
                <a:gd name="connsiteX144" fmla="*/ 3362538 w 4508354"/>
                <a:gd name="connsiteY144" fmla="*/ 456836 h 1387465"/>
                <a:gd name="connsiteX145" fmla="*/ 3355971 w 4508354"/>
                <a:gd name="connsiteY145" fmla="*/ 469241 h 1387465"/>
                <a:gd name="connsiteX146" fmla="*/ 3263305 w 4508354"/>
                <a:gd name="connsiteY146" fmla="*/ 469241 h 1387465"/>
                <a:gd name="connsiteX147" fmla="*/ 3110809 w 4508354"/>
                <a:gd name="connsiteY147" fmla="*/ 469241 h 1387465"/>
                <a:gd name="connsiteX148" fmla="*/ 3053896 w 4508354"/>
                <a:gd name="connsiteY148" fmla="*/ 413058 h 1387465"/>
                <a:gd name="connsiteX149" fmla="*/ 3186783 w 4508354"/>
                <a:gd name="connsiteY149" fmla="*/ 412511 h 1387465"/>
                <a:gd name="connsiteX150" fmla="*/ 2221184 w 4508354"/>
                <a:gd name="connsiteY150" fmla="*/ 412511 h 1387465"/>
                <a:gd name="connsiteX151" fmla="*/ 2295061 w 4508354"/>
                <a:gd name="connsiteY151" fmla="*/ 415247 h 1387465"/>
                <a:gd name="connsiteX152" fmla="*/ 2319869 w 4508354"/>
                <a:gd name="connsiteY152" fmla="*/ 469241 h 1387465"/>
                <a:gd name="connsiteX153" fmla="*/ 2164454 w 4508354"/>
                <a:gd name="connsiteY153" fmla="*/ 468511 h 1387465"/>
                <a:gd name="connsiteX154" fmla="*/ 2144023 w 4508354"/>
                <a:gd name="connsiteY154" fmla="*/ 413058 h 1387465"/>
                <a:gd name="connsiteX155" fmla="*/ 2221184 w 4508354"/>
                <a:gd name="connsiteY155" fmla="*/ 412511 h 1387465"/>
                <a:gd name="connsiteX156" fmla="*/ 2007580 w 4508354"/>
                <a:gd name="connsiteY156" fmla="*/ 412329 h 1387465"/>
                <a:gd name="connsiteX157" fmla="*/ 2121405 w 4508354"/>
                <a:gd name="connsiteY157" fmla="*/ 412329 h 1387465"/>
                <a:gd name="connsiteX158" fmla="*/ 2080545 w 4508354"/>
                <a:gd name="connsiteY158" fmla="*/ 469970 h 1387465"/>
                <a:gd name="connsiteX159" fmla="*/ 1962341 w 4508354"/>
                <a:gd name="connsiteY159" fmla="*/ 469970 h 1387465"/>
                <a:gd name="connsiteX160" fmla="*/ 2007580 w 4508354"/>
                <a:gd name="connsiteY160" fmla="*/ 412329 h 1387465"/>
                <a:gd name="connsiteX161" fmla="*/ 1821519 w 4508354"/>
                <a:gd name="connsiteY161" fmla="*/ 412329 h 1387465"/>
                <a:gd name="connsiteX162" fmla="*/ 1939722 w 4508354"/>
                <a:gd name="connsiteY162" fmla="*/ 412329 h 1387465"/>
                <a:gd name="connsiteX163" fmla="*/ 1893755 w 4508354"/>
                <a:gd name="connsiteY163" fmla="*/ 469241 h 1387465"/>
                <a:gd name="connsiteX164" fmla="*/ 1778469 w 4508354"/>
                <a:gd name="connsiteY164" fmla="*/ 469241 h 1387465"/>
                <a:gd name="connsiteX165" fmla="*/ 1821519 w 4508354"/>
                <a:gd name="connsiteY165" fmla="*/ 412329 h 1387465"/>
                <a:gd name="connsiteX166" fmla="*/ 1640565 w 4508354"/>
                <a:gd name="connsiteY166" fmla="*/ 412329 h 1387465"/>
                <a:gd name="connsiteX167" fmla="*/ 1755120 w 4508354"/>
                <a:gd name="connsiteY167" fmla="*/ 412329 h 1387465"/>
                <a:gd name="connsiteX168" fmla="*/ 1711341 w 4508354"/>
                <a:gd name="connsiteY168" fmla="*/ 469241 h 1387465"/>
                <a:gd name="connsiteX169" fmla="*/ 1589490 w 4508354"/>
                <a:gd name="connsiteY169" fmla="*/ 469241 h 1387465"/>
                <a:gd name="connsiteX170" fmla="*/ 1640565 w 4508354"/>
                <a:gd name="connsiteY170" fmla="*/ 412329 h 1387465"/>
                <a:gd name="connsiteX171" fmla="*/ 1456694 w 4508354"/>
                <a:gd name="connsiteY171" fmla="*/ 412329 h 1387465"/>
                <a:gd name="connsiteX172" fmla="*/ 1575626 w 4508354"/>
                <a:gd name="connsiteY172" fmla="*/ 412329 h 1387465"/>
                <a:gd name="connsiteX173" fmla="*/ 1522362 w 4508354"/>
                <a:gd name="connsiteY173" fmla="*/ 469241 h 1387465"/>
                <a:gd name="connsiteX174" fmla="*/ 1402700 w 4508354"/>
                <a:gd name="connsiteY174" fmla="*/ 469241 h 1387465"/>
                <a:gd name="connsiteX175" fmla="*/ 1456694 w 4508354"/>
                <a:gd name="connsiteY175" fmla="*/ 412329 h 1387465"/>
                <a:gd name="connsiteX176" fmla="*/ 1272829 w 4508354"/>
                <a:gd name="connsiteY176" fmla="*/ 412329 h 1387465"/>
                <a:gd name="connsiteX177" fmla="*/ 1392485 w 4508354"/>
                <a:gd name="connsiteY177" fmla="*/ 412329 h 1387465"/>
                <a:gd name="connsiteX178" fmla="*/ 1334119 w 4508354"/>
                <a:gd name="connsiteY178" fmla="*/ 469241 h 1387465"/>
                <a:gd name="connsiteX179" fmla="*/ 1214457 w 4508354"/>
                <a:gd name="connsiteY179" fmla="*/ 469241 h 1387465"/>
                <a:gd name="connsiteX180" fmla="*/ 1272829 w 4508354"/>
                <a:gd name="connsiteY180" fmla="*/ 412329 h 1387465"/>
                <a:gd name="connsiteX181" fmla="*/ 2944085 w 4508354"/>
                <a:gd name="connsiteY181" fmla="*/ 411963 h 1387465"/>
                <a:gd name="connsiteX182" fmla="*/ 3014495 w 4508354"/>
                <a:gd name="connsiteY182" fmla="*/ 415246 h 1387465"/>
                <a:gd name="connsiteX183" fmla="*/ 3051708 w 4508354"/>
                <a:gd name="connsiteY183" fmla="*/ 458296 h 1387465"/>
                <a:gd name="connsiteX184" fmla="*/ 3042222 w 4508354"/>
                <a:gd name="connsiteY184" fmla="*/ 469240 h 1387465"/>
                <a:gd name="connsiteX185" fmla="*/ 2904319 w 4508354"/>
                <a:gd name="connsiteY185" fmla="*/ 467052 h 1387465"/>
                <a:gd name="connsiteX186" fmla="*/ 2865647 w 4508354"/>
                <a:gd name="connsiteY186" fmla="*/ 423273 h 1387465"/>
                <a:gd name="connsiteX187" fmla="*/ 2873674 w 4508354"/>
                <a:gd name="connsiteY187" fmla="*/ 413058 h 1387465"/>
                <a:gd name="connsiteX188" fmla="*/ 2944085 w 4508354"/>
                <a:gd name="connsiteY188" fmla="*/ 411963 h 1387465"/>
                <a:gd name="connsiteX189" fmla="*/ 1088226 w 4508354"/>
                <a:gd name="connsiteY189" fmla="*/ 410869 h 1387465"/>
                <a:gd name="connsiteX190" fmla="*/ 1207888 w 4508354"/>
                <a:gd name="connsiteY190" fmla="*/ 411599 h 1387465"/>
                <a:gd name="connsiteX191" fmla="*/ 1144410 w 4508354"/>
                <a:gd name="connsiteY191" fmla="*/ 469241 h 1387465"/>
                <a:gd name="connsiteX192" fmla="*/ 1024017 w 4508354"/>
                <a:gd name="connsiteY192" fmla="*/ 469241 h 1387465"/>
                <a:gd name="connsiteX193" fmla="*/ 1088226 w 4508354"/>
                <a:gd name="connsiteY193" fmla="*/ 410869 h 1387465"/>
                <a:gd name="connsiteX194" fmla="*/ 879547 w 4508354"/>
                <a:gd name="connsiteY194" fmla="*/ 410869 h 1387465"/>
                <a:gd name="connsiteX195" fmla="*/ 1021099 w 4508354"/>
                <a:gd name="connsiteY195" fmla="*/ 411599 h 1387465"/>
                <a:gd name="connsiteX196" fmla="*/ 959079 w 4508354"/>
                <a:gd name="connsiteY196" fmla="*/ 468511 h 1387465"/>
                <a:gd name="connsiteX197" fmla="*/ 800744 w 4508354"/>
                <a:gd name="connsiteY197" fmla="*/ 469241 h 1387465"/>
                <a:gd name="connsiteX198" fmla="*/ 879547 w 4508354"/>
                <a:gd name="connsiteY198" fmla="*/ 410869 h 1387465"/>
                <a:gd name="connsiteX199" fmla="*/ 2245445 w 4508354"/>
                <a:gd name="connsiteY199" fmla="*/ 348119 h 1387465"/>
                <a:gd name="connsiteX200" fmla="*/ 2398672 w 4508354"/>
                <a:gd name="connsiteY200" fmla="*/ 348119 h 1387465"/>
                <a:gd name="connsiteX201" fmla="*/ 2405968 w 4508354"/>
                <a:gd name="connsiteY201" fmla="*/ 392628 h 1387465"/>
                <a:gd name="connsiteX202" fmla="*/ 2245445 w 4508354"/>
                <a:gd name="connsiteY202" fmla="*/ 392628 h 1387465"/>
                <a:gd name="connsiteX203" fmla="*/ 2245445 w 4508354"/>
                <a:gd name="connsiteY203" fmla="*/ 348119 h 1387465"/>
                <a:gd name="connsiteX204" fmla="*/ 3570762 w 4508354"/>
                <a:gd name="connsiteY204" fmla="*/ 347298 h 1387465"/>
                <a:gd name="connsiteX205" fmla="*/ 3641264 w 4508354"/>
                <a:gd name="connsiteY205" fmla="*/ 350308 h 1387465"/>
                <a:gd name="connsiteX206" fmla="*/ 3684313 w 4508354"/>
                <a:gd name="connsiteY206" fmla="*/ 396276 h 1387465"/>
                <a:gd name="connsiteX207" fmla="*/ 3534006 w 4508354"/>
                <a:gd name="connsiteY207" fmla="*/ 394817 h 1387465"/>
                <a:gd name="connsiteX208" fmla="*/ 3496064 w 4508354"/>
                <a:gd name="connsiteY208" fmla="*/ 357604 h 1387465"/>
                <a:gd name="connsiteX209" fmla="*/ 3499713 w 4508354"/>
                <a:gd name="connsiteY209" fmla="*/ 348119 h 1387465"/>
                <a:gd name="connsiteX210" fmla="*/ 3570762 w 4508354"/>
                <a:gd name="connsiteY210" fmla="*/ 347298 h 1387465"/>
                <a:gd name="connsiteX211" fmla="*/ 2666362 w 4508354"/>
                <a:gd name="connsiteY211" fmla="*/ 346843 h 1387465"/>
                <a:gd name="connsiteX212" fmla="*/ 2737230 w 4508354"/>
                <a:gd name="connsiteY212" fmla="*/ 349579 h 1387465"/>
                <a:gd name="connsiteX213" fmla="*/ 2767145 w 4508354"/>
                <a:gd name="connsiteY213" fmla="*/ 397006 h 1387465"/>
                <a:gd name="connsiteX214" fmla="*/ 2619026 w 4508354"/>
                <a:gd name="connsiteY214" fmla="*/ 395547 h 1387465"/>
                <a:gd name="connsiteX215" fmla="*/ 2587651 w 4508354"/>
                <a:gd name="connsiteY215" fmla="*/ 359064 h 1387465"/>
                <a:gd name="connsiteX216" fmla="*/ 2594948 w 4508354"/>
                <a:gd name="connsiteY216" fmla="*/ 347390 h 1387465"/>
                <a:gd name="connsiteX217" fmla="*/ 2666362 w 4508354"/>
                <a:gd name="connsiteY217" fmla="*/ 346843 h 1387465"/>
                <a:gd name="connsiteX218" fmla="*/ 2840018 w 4508354"/>
                <a:gd name="connsiteY218" fmla="*/ 346568 h 1387465"/>
                <a:gd name="connsiteX219" fmla="*/ 2909425 w 4508354"/>
                <a:gd name="connsiteY219" fmla="*/ 349578 h 1387465"/>
                <a:gd name="connsiteX220" fmla="*/ 2939341 w 4508354"/>
                <a:gd name="connsiteY220" fmla="*/ 389708 h 1387465"/>
                <a:gd name="connsiteX221" fmla="*/ 2928396 w 4508354"/>
                <a:gd name="connsiteY221" fmla="*/ 397734 h 1387465"/>
                <a:gd name="connsiteX222" fmla="*/ 2816761 w 4508354"/>
                <a:gd name="connsiteY222" fmla="*/ 397734 h 1387465"/>
                <a:gd name="connsiteX223" fmla="*/ 2770063 w 4508354"/>
                <a:gd name="connsiteY223" fmla="*/ 347389 h 1387465"/>
                <a:gd name="connsiteX224" fmla="*/ 2840018 w 4508354"/>
                <a:gd name="connsiteY224" fmla="*/ 346568 h 1387465"/>
                <a:gd name="connsiteX225" fmla="*/ 2490881 w 4508354"/>
                <a:gd name="connsiteY225" fmla="*/ 345109 h 1387465"/>
                <a:gd name="connsiteX226" fmla="*/ 2559194 w 4508354"/>
                <a:gd name="connsiteY226" fmla="*/ 348119 h 1387465"/>
                <a:gd name="connsiteX227" fmla="*/ 2587650 w 4508354"/>
                <a:gd name="connsiteY227" fmla="*/ 387519 h 1387465"/>
                <a:gd name="connsiteX228" fmla="*/ 2580354 w 4508354"/>
                <a:gd name="connsiteY228" fmla="*/ 397005 h 1387465"/>
                <a:gd name="connsiteX229" fmla="*/ 2439531 w 4508354"/>
                <a:gd name="connsiteY229" fmla="*/ 394816 h 1387465"/>
                <a:gd name="connsiteX230" fmla="*/ 2413264 w 4508354"/>
                <a:gd name="connsiteY230" fmla="*/ 355415 h 1387465"/>
                <a:gd name="connsiteX231" fmla="*/ 2422020 w 4508354"/>
                <a:gd name="connsiteY231" fmla="*/ 345930 h 1387465"/>
                <a:gd name="connsiteX232" fmla="*/ 2490881 w 4508354"/>
                <a:gd name="connsiteY232" fmla="*/ 345109 h 1387465"/>
                <a:gd name="connsiteX233" fmla="*/ 3181312 w 4508354"/>
                <a:gd name="connsiteY233" fmla="*/ 344744 h 1387465"/>
                <a:gd name="connsiteX234" fmla="*/ 3245795 w 4508354"/>
                <a:gd name="connsiteY234" fmla="*/ 347389 h 1387465"/>
                <a:gd name="connsiteX235" fmla="*/ 3291763 w 4508354"/>
                <a:gd name="connsiteY235" fmla="*/ 381683 h 1387465"/>
                <a:gd name="connsiteX236" fmla="*/ 3285925 w 4508354"/>
                <a:gd name="connsiteY236" fmla="*/ 394817 h 1387465"/>
                <a:gd name="connsiteX237" fmla="*/ 3137807 w 4508354"/>
                <a:gd name="connsiteY237" fmla="*/ 392628 h 1387465"/>
                <a:gd name="connsiteX238" fmla="*/ 3108621 w 4508354"/>
                <a:gd name="connsiteY238" fmla="*/ 345930 h 1387465"/>
                <a:gd name="connsiteX239" fmla="*/ 3181312 w 4508354"/>
                <a:gd name="connsiteY239" fmla="*/ 344744 h 1387465"/>
                <a:gd name="connsiteX240" fmla="*/ 3010027 w 4508354"/>
                <a:gd name="connsiteY240" fmla="*/ 344744 h 1387465"/>
                <a:gd name="connsiteX241" fmla="*/ 3074327 w 4508354"/>
                <a:gd name="connsiteY241" fmla="*/ 347389 h 1387465"/>
                <a:gd name="connsiteX242" fmla="*/ 3115917 w 4508354"/>
                <a:gd name="connsiteY242" fmla="*/ 384601 h 1387465"/>
                <a:gd name="connsiteX243" fmla="*/ 3108621 w 4508354"/>
                <a:gd name="connsiteY243" fmla="*/ 396275 h 1387465"/>
                <a:gd name="connsiteX244" fmla="*/ 2969258 w 4508354"/>
                <a:gd name="connsiteY244" fmla="*/ 394087 h 1387465"/>
                <a:gd name="connsiteX245" fmla="*/ 2936423 w 4508354"/>
                <a:gd name="connsiteY245" fmla="*/ 355415 h 1387465"/>
                <a:gd name="connsiteX246" fmla="*/ 2945179 w 4508354"/>
                <a:gd name="connsiteY246" fmla="*/ 345930 h 1387465"/>
                <a:gd name="connsiteX247" fmla="*/ 3010027 w 4508354"/>
                <a:gd name="connsiteY247" fmla="*/ 344744 h 1387465"/>
                <a:gd name="connsiteX248" fmla="*/ 2109730 w 4508354"/>
                <a:gd name="connsiteY248" fmla="*/ 344471 h 1387465"/>
                <a:gd name="connsiteX249" fmla="*/ 2186343 w 4508354"/>
                <a:gd name="connsiteY249" fmla="*/ 345201 h 1387465"/>
                <a:gd name="connsiteX250" fmla="*/ 2222095 w 4508354"/>
                <a:gd name="connsiteY250" fmla="*/ 394817 h 1387465"/>
                <a:gd name="connsiteX251" fmla="*/ 2071788 w 4508354"/>
                <a:gd name="connsiteY251" fmla="*/ 394817 h 1387465"/>
                <a:gd name="connsiteX252" fmla="*/ 2109730 w 4508354"/>
                <a:gd name="connsiteY252" fmla="*/ 344471 h 1387465"/>
                <a:gd name="connsiteX253" fmla="*/ 1755850 w 4508354"/>
                <a:gd name="connsiteY253" fmla="*/ 343012 h 1387465"/>
                <a:gd name="connsiteX254" fmla="*/ 1872594 w 4508354"/>
                <a:gd name="connsiteY254" fmla="*/ 343012 h 1387465"/>
                <a:gd name="connsiteX255" fmla="*/ 1831004 w 4508354"/>
                <a:gd name="connsiteY255" fmla="*/ 398465 h 1387465"/>
                <a:gd name="connsiteX256" fmla="*/ 1715719 w 4508354"/>
                <a:gd name="connsiteY256" fmla="*/ 397735 h 1387465"/>
                <a:gd name="connsiteX257" fmla="*/ 1755850 w 4508354"/>
                <a:gd name="connsiteY257" fmla="*/ 343012 h 1387465"/>
                <a:gd name="connsiteX258" fmla="*/ 1938263 w 4508354"/>
                <a:gd name="connsiteY258" fmla="*/ 343011 h 1387465"/>
                <a:gd name="connsiteX259" fmla="*/ 2032387 w 4508354"/>
                <a:gd name="connsiteY259" fmla="*/ 345199 h 1387465"/>
                <a:gd name="connsiteX260" fmla="*/ 2049898 w 4508354"/>
                <a:gd name="connsiteY260" fmla="*/ 368548 h 1387465"/>
                <a:gd name="connsiteX261" fmla="*/ 2031657 w 4508354"/>
                <a:gd name="connsiteY261" fmla="*/ 395545 h 1387465"/>
                <a:gd name="connsiteX262" fmla="*/ 1890835 w 4508354"/>
                <a:gd name="connsiteY262" fmla="*/ 397005 h 1387465"/>
                <a:gd name="connsiteX263" fmla="*/ 1938263 w 4508354"/>
                <a:gd name="connsiteY263" fmla="*/ 343011 h 1387465"/>
                <a:gd name="connsiteX264" fmla="*/ 910194 w 4508354"/>
                <a:gd name="connsiteY264" fmla="*/ 342282 h 1387465"/>
                <a:gd name="connsiteX265" fmla="*/ 1155356 w 4508354"/>
                <a:gd name="connsiteY265" fmla="*/ 342282 h 1387465"/>
                <a:gd name="connsiteX266" fmla="*/ 1091146 w 4508354"/>
                <a:gd name="connsiteY266" fmla="*/ 397735 h 1387465"/>
                <a:gd name="connsiteX267" fmla="*/ 845255 w 4508354"/>
                <a:gd name="connsiteY267" fmla="*/ 397005 h 1387465"/>
                <a:gd name="connsiteX268" fmla="*/ 910194 w 4508354"/>
                <a:gd name="connsiteY268" fmla="*/ 342282 h 1387465"/>
                <a:gd name="connsiteX269" fmla="*/ 1582923 w 4508354"/>
                <a:gd name="connsiteY269" fmla="*/ 342282 h 1387465"/>
                <a:gd name="connsiteX270" fmla="*/ 1697478 w 4508354"/>
                <a:gd name="connsiteY270" fmla="*/ 343012 h 1387465"/>
                <a:gd name="connsiteX271" fmla="*/ 1650051 w 4508354"/>
                <a:gd name="connsiteY271" fmla="*/ 397735 h 1387465"/>
                <a:gd name="connsiteX272" fmla="*/ 1534037 w 4508354"/>
                <a:gd name="connsiteY272" fmla="*/ 397005 h 1387465"/>
                <a:gd name="connsiteX273" fmla="*/ 1582923 w 4508354"/>
                <a:gd name="connsiteY273" fmla="*/ 342282 h 1387465"/>
                <a:gd name="connsiteX274" fmla="*/ 1404160 w 4508354"/>
                <a:gd name="connsiteY274" fmla="*/ 341552 h 1387465"/>
                <a:gd name="connsiteX275" fmla="*/ 1520903 w 4508354"/>
                <a:gd name="connsiteY275" fmla="*/ 342282 h 1387465"/>
                <a:gd name="connsiteX276" fmla="*/ 1464720 w 4508354"/>
                <a:gd name="connsiteY276" fmla="*/ 397005 h 1387465"/>
                <a:gd name="connsiteX277" fmla="*/ 1350899 w 4508354"/>
                <a:gd name="connsiteY277" fmla="*/ 396276 h 1387465"/>
                <a:gd name="connsiteX278" fmla="*/ 1404160 w 4508354"/>
                <a:gd name="connsiteY278" fmla="*/ 341552 h 1387465"/>
                <a:gd name="connsiteX279" fmla="*/ 1227589 w 4508354"/>
                <a:gd name="connsiteY279" fmla="*/ 341552 h 1387465"/>
                <a:gd name="connsiteX280" fmla="*/ 1344333 w 4508354"/>
                <a:gd name="connsiteY280" fmla="*/ 342281 h 1387465"/>
                <a:gd name="connsiteX281" fmla="*/ 1287420 w 4508354"/>
                <a:gd name="connsiteY281" fmla="*/ 397734 h 1387465"/>
                <a:gd name="connsiteX282" fmla="*/ 1170676 w 4508354"/>
                <a:gd name="connsiteY282" fmla="*/ 397005 h 1387465"/>
                <a:gd name="connsiteX283" fmla="*/ 1227589 w 4508354"/>
                <a:gd name="connsiteY283" fmla="*/ 341552 h 1387465"/>
                <a:gd name="connsiteX284" fmla="*/ 2165183 w 4508354"/>
                <a:gd name="connsiteY284" fmla="*/ 283910 h 1387465"/>
                <a:gd name="connsiteX285" fmla="*/ 2314762 w 4508354"/>
                <a:gd name="connsiteY285" fmla="*/ 283910 h 1387465"/>
                <a:gd name="connsiteX286" fmla="*/ 2316950 w 4508354"/>
                <a:gd name="connsiteY286" fmla="*/ 327689 h 1387465"/>
                <a:gd name="connsiteX287" fmla="*/ 2165183 w 4508354"/>
                <a:gd name="connsiteY287" fmla="*/ 327689 h 1387465"/>
                <a:gd name="connsiteX288" fmla="*/ 2165183 w 4508354"/>
                <a:gd name="connsiteY288" fmla="*/ 283910 h 1387465"/>
                <a:gd name="connsiteX289" fmla="*/ 1993715 w 4508354"/>
                <a:gd name="connsiteY289" fmla="*/ 283180 h 1387465"/>
                <a:gd name="connsiteX290" fmla="*/ 2144023 w 4508354"/>
                <a:gd name="connsiteY290" fmla="*/ 283180 h 1387465"/>
                <a:gd name="connsiteX291" fmla="*/ 2144023 w 4508354"/>
                <a:gd name="connsiteY291" fmla="*/ 326959 h 1387465"/>
                <a:gd name="connsiteX292" fmla="*/ 1988608 w 4508354"/>
                <a:gd name="connsiteY292" fmla="*/ 326959 h 1387465"/>
                <a:gd name="connsiteX293" fmla="*/ 1993715 w 4508354"/>
                <a:gd name="connsiteY293" fmla="*/ 283180 h 1387465"/>
                <a:gd name="connsiteX294" fmla="*/ 3529173 w 4508354"/>
                <a:gd name="connsiteY294" fmla="*/ 281994 h 1387465"/>
                <a:gd name="connsiteX295" fmla="*/ 3593108 w 4508354"/>
                <a:gd name="connsiteY295" fmla="*/ 284639 h 1387465"/>
                <a:gd name="connsiteX296" fmla="*/ 3635428 w 4508354"/>
                <a:gd name="connsiteY296" fmla="*/ 321122 h 1387465"/>
                <a:gd name="connsiteX297" fmla="*/ 3630320 w 4508354"/>
                <a:gd name="connsiteY297" fmla="*/ 330607 h 1387465"/>
                <a:gd name="connsiteX298" fmla="*/ 3497524 w 4508354"/>
                <a:gd name="connsiteY298" fmla="*/ 329149 h 1387465"/>
                <a:gd name="connsiteX299" fmla="*/ 3459582 w 4508354"/>
                <a:gd name="connsiteY299" fmla="*/ 293395 h 1387465"/>
                <a:gd name="connsiteX300" fmla="*/ 3464689 w 4508354"/>
                <a:gd name="connsiteY300" fmla="*/ 283180 h 1387465"/>
                <a:gd name="connsiteX301" fmla="*/ 3529173 w 4508354"/>
                <a:gd name="connsiteY301" fmla="*/ 281994 h 1387465"/>
                <a:gd name="connsiteX302" fmla="*/ 2570778 w 4508354"/>
                <a:gd name="connsiteY302" fmla="*/ 281812 h 1387465"/>
                <a:gd name="connsiteX303" fmla="*/ 2638726 w 4508354"/>
                <a:gd name="connsiteY303" fmla="*/ 283909 h 1387465"/>
                <a:gd name="connsiteX304" fmla="*/ 2665723 w 4508354"/>
                <a:gd name="connsiteY304" fmla="*/ 320392 h 1387465"/>
                <a:gd name="connsiteX305" fmla="*/ 2659157 w 4508354"/>
                <a:gd name="connsiteY305" fmla="*/ 329878 h 1387465"/>
                <a:gd name="connsiteX306" fmla="*/ 2522712 w 4508354"/>
                <a:gd name="connsiteY306" fmla="*/ 328418 h 1387465"/>
                <a:gd name="connsiteX307" fmla="*/ 2493526 w 4508354"/>
                <a:gd name="connsiteY307" fmla="*/ 282450 h 1387465"/>
                <a:gd name="connsiteX308" fmla="*/ 2570778 w 4508354"/>
                <a:gd name="connsiteY308" fmla="*/ 281812 h 1387465"/>
                <a:gd name="connsiteX309" fmla="*/ 2403050 w 4508354"/>
                <a:gd name="connsiteY309" fmla="*/ 281812 h 1387465"/>
                <a:gd name="connsiteX310" fmla="*/ 2470907 w 4508354"/>
                <a:gd name="connsiteY310" fmla="*/ 283909 h 1387465"/>
                <a:gd name="connsiteX311" fmla="*/ 2499363 w 4508354"/>
                <a:gd name="connsiteY311" fmla="*/ 330607 h 1387465"/>
                <a:gd name="connsiteX312" fmla="*/ 2353433 w 4508354"/>
                <a:gd name="connsiteY312" fmla="*/ 329147 h 1387465"/>
                <a:gd name="connsiteX313" fmla="*/ 2327166 w 4508354"/>
                <a:gd name="connsiteY313" fmla="*/ 293395 h 1387465"/>
                <a:gd name="connsiteX314" fmla="*/ 2335193 w 4508354"/>
                <a:gd name="connsiteY314" fmla="*/ 282450 h 1387465"/>
                <a:gd name="connsiteX315" fmla="*/ 2403050 w 4508354"/>
                <a:gd name="connsiteY315" fmla="*/ 281812 h 1387465"/>
                <a:gd name="connsiteX316" fmla="*/ 3188882 w 4508354"/>
                <a:gd name="connsiteY316" fmla="*/ 281721 h 1387465"/>
                <a:gd name="connsiteX317" fmla="*/ 3332623 w 4508354"/>
                <a:gd name="connsiteY317" fmla="*/ 281721 h 1387465"/>
                <a:gd name="connsiteX318" fmla="*/ 3496065 w 4508354"/>
                <a:gd name="connsiteY318" fmla="*/ 380953 h 1387465"/>
                <a:gd name="connsiteX319" fmla="*/ 3504091 w 4508354"/>
                <a:gd name="connsiteY319" fmla="*/ 399194 h 1387465"/>
                <a:gd name="connsiteX320" fmla="*/ 3329704 w 4508354"/>
                <a:gd name="connsiteY320" fmla="*/ 397735 h 1387465"/>
                <a:gd name="connsiteX321" fmla="*/ 3302707 w 4508354"/>
                <a:gd name="connsiteY321" fmla="*/ 367819 h 1387465"/>
                <a:gd name="connsiteX322" fmla="*/ 3242876 w 4508354"/>
                <a:gd name="connsiteY322" fmla="*/ 329878 h 1387465"/>
                <a:gd name="connsiteX323" fmla="*/ 3188882 w 4508354"/>
                <a:gd name="connsiteY323" fmla="*/ 281721 h 1387465"/>
                <a:gd name="connsiteX324" fmla="*/ 3078614 w 4508354"/>
                <a:gd name="connsiteY324" fmla="*/ 281538 h 1387465"/>
                <a:gd name="connsiteX325" fmla="*/ 3144373 w 4508354"/>
                <a:gd name="connsiteY325" fmla="*/ 283909 h 1387465"/>
                <a:gd name="connsiteX326" fmla="*/ 3177937 w 4508354"/>
                <a:gd name="connsiteY326" fmla="*/ 318932 h 1387465"/>
                <a:gd name="connsiteX327" fmla="*/ 3171371 w 4508354"/>
                <a:gd name="connsiteY327" fmla="*/ 330607 h 1387465"/>
                <a:gd name="connsiteX328" fmla="*/ 3041492 w 4508354"/>
                <a:gd name="connsiteY328" fmla="*/ 329147 h 1387465"/>
                <a:gd name="connsiteX329" fmla="*/ 3005740 w 4508354"/>
                <a:gd name="connsiteY329" fmla="*/ 293395 h 1387465"/>
                <a:gd name="connsiteX330" fmla="*/ 3012307 w 4508354"/>
                <a:gd name="connsiteY330" fmla="*/ 282450 h 1387465"/>
                <a:gd name="connsiteX331" fmla="*/ 3078614 w 4508354"/>
                <a:gd name="connsiteY331" fmla="*/ 281538 h 1387465"/>
                <a:gd name="connsiteX332" fmla="*/ 2909061 w 4508354"/>
                <a:gd name="connsiteY332" fmla="*/ 281538 h 1387465"/>
                <a:gd name="connsiteX333" fmla="*/ 2973635 w 4508354"/>
                <a:gd name="connsiteY333" fmla="*/ 283909 h 1387465"/>
                <a:gd name="connsiteX334" fmla="*/ 3008658 w 4508354"/>
                <a:gd name="connsiteY334" fmla="*/ 319662 h 1387465"/>
                <a:gd name="connsiteX335" fmla="*/ 2999173 w 4508354"/>
                <a:gd name="connsiteY335" fmla="*/ 330607 h 1387465"/>
                <a:gd name="connsiteX336" fmla="*/ 2872944 w 4508354"/>
                <a:gd name="connsiteY336" fmla="*/ 329147 h 1387465"/>
                <a:gd name="connsiteX337" fmla="*/ 2836461 w 4508354"/>
                <a:gd name="connsiteY337" fmla="*/ 294124 h 1387465"/>
                <a:gd name="connsiteX338" fmla="*/ 2844488 w 4508354"/>
                <a:gd name="connsiteY338" fmla="*/ 282450 h 1387465"/>
                <a:gd name="connsiteX339" fmla="*/ 2909061 w 4508354"/>
                <a:gd name="connsiteY339" fmla="*/ 281538 h 1387465"/>
                <a:gd name="connsiteX340" fmla="*/ 2740057 w 4508354"/>
                <a:gd name="connsiteY340" fmla="*/ 280809 h 1387465"/>
                <a:gd name="connsiteX341" fmla="*/ 2802897 w 4508354"/>
                <a:gd name="connsiteY341" fmla="*/ 283180 h 1387465"/>
                <a:gd name="connsiteX342" fmla="*/ 2836461 w 4508354"/>
                <a:gd name="connsiteY342" fmla="*/ 317474 h 1387465"/>
                <a:gd name="connsiteX343" fmla="*/ 2829165 w 4508354"/>
                <a:gd name="connsiteY343" fmla="*/ 329148 h 1387465"/>
                <a:gd name="connsiteX344" fmla="*/ 2693450 w 4508354"/>
                <a:gd name="connsiteY344" fmla="*/ 327689 h 1387465"/>
                <a:gd name="connsiteX345" fmla="*/ 2668642 w 4508354"/>
                <a:gd name="connsiteY345" fmla="*/ 291936 h 1387465"/>
                <a:gd name="connsiteX346" fmla="*/ 2676669 w 4508354"/>
                <a:gd name="connsiteY346" fmla="*/ 281721 h 1387465"/>
                <a:gd name="connsiteX347" fmla="*/ 2740057 w 4508354"/>
                <a:gd name="connsiteY347" fmla="*/ 280809 h 1387465"/>
                <a:gd name="connsiteX348" fmla="*/ 1860920 w 4508354"/>
                <a:gd name="connsiteY348" fmla="*/ 279532 h 1387465"/>
                <a:gd name="connsiteX349" fmla="*/ 1973285 w 4508354"/>
                <a:gd name="connsiteY349" fmla="*/ 280261 h 1387465"/>
                <a:gd name="connsiteX350" fmla="*/ 1931696 w 4508354"/>
                <a:gd name="connsiteY350" fmla="*/ 330607 h 1387465"/>
                <a:gd name="connsiteX351" fmla="*/ 1820059 w 4508354"/>
                <a:gd name="connsiteY351" fmla="*/ 329877 h 1387465"/>
                <a:gd name="connsiteX352" fmla="*/ 1860920 w 4508354"/>
                <a:gd name="connsiteY352" fmla="*/ 279532 h 1387465"/>
                <a:gd name="connsiteX353" fmla="*/ 1687992 w 4508354"/>
                <a:gd name="connsiteY353" fmla="*/ 279532 h 1387465"/>
                <a:gd name="connsiteX354" fmla="*/ 1799629 w 4508354"/>
                <a:gd name="connsiteY354" fmla="*/ 280261 h 1387465"/>
                <a:gd name="connsiteX355" fmla="*/ 1761687 w 4508354"/>
                <a:gd name="connsiteY355" fmla="*/ 330607 h 1387465"/>
                <a:gd name="connsiteX356" fmla="*/ 1647132 w 4508354"/>
                <a:gd name="connsiteY356" fmla="*/ 329877 h 1387465"/>
                <a:gd name="connsiteX357" fmla="*/ 1687992 w 4508354"/>
                <a:gd name="connsiteY357" fmla="*/ 279532 h 1387465"/>
                <a:gd name="connsiteX358" fmla="*/ 1517984 w 4508354"/>
                <a:gd name="connsiteY358" fmla="*/ 278803 h 1387465"/>
                <a:gd name="connsiteX359" fmla="*/ 1631080 w 4508354"/>
                <a:gd name="connsiteY359" fmla="*/ 279533 h 1387465"/>
                <a:gd name="connsiteX360" fmla="*/ 1582194 w 4508354"/>
                <a:gd name="connsiteY360" fmla="*/ 330608 h 1387465"/>
                <a:gd name="connsiteX361" fmla="*/ 1470557 w 4508354"/>
                <a:gd name="connsiteY361" fmla="*/ 329878 h 1387465"/>
                <a:gd name="connsiteX362" fmla="*/ 1517984 w 4508354"/>
                <a:gd name="connsiteY362" fmla="*/ 278803 h 1387465"/>
                <a:gd name="connsiteX363" fmla="*/ 1345790 w 4508354"/>
                <a:gd name="connsiteY363" fmla="*/ 278803 h 1387465"/>
                <a:gd name="connsiteX364" fmla="*/ 1459613 w 4508354"/>
                <a:gd name="connsiteY364" fmla="*/ 279532 h 1387465"/>
                <a:gd name="connsiteX365" fmla="*/ 1409266 w 4508354"/>
                <a:gd name="connsiteY365" fmla="*/ 330607 h 1387465"/>
                <a:gd name="connsiteX366" fmla="*/ 1295444 w 4508354"/>
                <a:gd name="connsiteY366" fmla="*/ 329878 h 1387465"/>
                <a:gd name="connsiteX367" fmla="*/ 1345790 w 4508354"/>
                <a:gd name="connsiteY367" fmla="*/ 278803 h 1387465"/>
                <a:gd name="connsiteX368" fmla="*/ 1189192 w 4508354"/>
                <a:gd name="connsiteY368" fmla="*/ 277616 h 1387465"/>
                <a:gd name="connsiteX369" fmla="*/ 1286691 w 4508354"/>
                <a:gd name="connsiteY369" fmla="*/ 283180 h 1387465"/>
                <a:gd name="connsiteX370" fmla="*/ 1236346 w 4508354"/>
                <a:gd name="connsiteY370" fmla="*/ 329877 h 1387465"/>
                <a:gd name="connsiteX371" fmla="*/ 921137 w 4508354"/>
                <a:gd name="connsiteY371" fmla="*/ 329877 h 1387465"/>
                <a:gd name="connsiteX372" fmla="*/ 887573 w 4508354"/>
                <a:gd name="connsiteY372" fmla="*/ 326958 h 1387465"/>
                <a:gd name="connsiteX373" fmla="*/ 946676 w 4508354"/>
                <a:gd name="connsiteY373" fmla="*/ 278802 h 1387465"/>
                <a:gd name="connsiteX374" fmla="*/ 1095524 w 4508354"/>
                <a:gd name="connsiteY374" fmla="*/ 280261 h 1387465"/>
                <a:gd name="connsiteX375" fmla="*/ 1130547 w 4508354"/>
                <a:gd name="connsiteY375" fmla="*/ 291206 h 1387465"/>
                <a:gd name="connsiteX376" fmla="*/ 1189192 w 4508354"/>
                <a:gd name="connsiteY376" fmla="*/ 277616 h 1387465"/>
                <a:gd name="connsiteX377" fmla="*/ 2442450 w 4508354"/>
                <a:gd name="connsiteY377" fmla="*/ 224078 h 1387465"/>
                <a:gd name="connsiteX378" fmla="*/ 2589110 w 4508354"/>
                <a:gd name="connsiteY378" fmla="*/ 224078 h 1387465"/>
                <a:gd name="connsiteX379" fmla="*/ 2595676 w 4508354"/>
                <a:gd name="connsiteY379" fmla="*/ 264208 h 1387465"/>
                <a:gd name="connsiteX380" fmla="*/ 2449747 w 4508354"/>
                <a:gd name="connsiteY380" fmla="*/ 264208 h 1387465"/>
                <a:gd name="connsiteX381" fmla="*/ 2442450 w 4508354"/>
                <a:gd name="connsiteY381" fmla="*/ 224078 h 1387465"/>
                <a:gd name="connsiteX382" fmla="*/ 3494879 w 4508354"/>
                <a:gd name="connsiteY382" fmla="*/ 223166 h 1387465"/>
                <a:gd name="connsiteX383" fmla="*/ 3558814 w 4508354"/>
                <a:gd name="connsiteY383" fmla="*/ 225537 h 1387465"/>
                <a:gd name="connsiteX384" fmla="*/ 3601864 w 4508354"/>
                <a:gd name="connsiteY384" fmla="*/ 267127 h 1387465"/>
                <a:gd name="connsiteX385" fmla="*/ 3463230 w 4508354"/>
                <a:gd name="connsiteY385" fmla="*/ 265668 h 1387465"/>
                <a:gd name="connsiteX386" fmla="*/ 3425288 w 4508354"/>
                <a:gd name="connsiteY386" fmla="*/ 235023 h 1387465"/>
                <a:gd name="connsiteX387" fmla="*/ 3430396 w 4508354"/>
                <a:gd name="connsiteY387" fmla="*/ 224078 h 1387465"/>
                <a:gd name="connsiteX388" fmla="*/ 3494879 w 4508354"/>
                <a:gd name="connsiteY388" fmla="*/ 223166 h 1387465"/>
                <a:gd name="connsiteX389" fmla="*/ 2838924 w 4508354"/>
                <a:gd name="connsiteY389" fmla="*/ 222711 h 1387465"/>
                <a:gd name="connsiteX390" fmla="*/ 2902860 w 4508354"/>
                <a:gd name="connsiteY390" fmla="*/ 224808 h 1387465"/>
                <a:gd name="connsiteX391" fmla="*/ 2931316 w 4508354"/>
                <a:gd name="connsiteY391" fmla="*/ 257643 h 1387465"/>
                <a:gd name="connsiteX392" fmla="*/ 2924749 w 4508354"/>
                <a:gd name="connsiteY392" fmla="*/ 266399 h 1387465"/>
                <a:gd name="connsiteX393" fmla="*/ 2797790 w 4508354"/>
                <a:gd name="connsiteY393" fmla="*/ 264939 h 1387465"/>
                <a:gd name="connsiteX394" fmla="*/ 2767874 w 4508354"/>
                <a:gd name="connsiteY394" fmla="*/ 234294 h 1387465"/>
                <a:gd name="connsiteX395" fmla="*/ 2774441 w 4508354"/>
                <a:gd name="connsiteY395" fmla="*/ 223349 h 1387465"/>
                <a:gd name="connsiteX396" fmla="*/ 2838924 w 4508354"/>
                <a:gd name="connsiteY396" fmla="*/ 222711 h 1387465"/>
                <a:gd name="connsiteX397" fmla="*/ 3000540 w 4508354"/>
                <a:gd name="connsiteY397" fmla="*/ 221981 h 1387465"/>
                <a:gd name="connsiteX398" fmla="*/ 3064840 w 4508354"/>
                <a:gd name="connsiteY398" fmla="*/ 224078 h 1387465"/>
                <a:gd name="connsiteX399" fmla="*/ 3096945 w 4508354"/>
                <a:gd name="connsiteY399" fmla="*/ 254723 h 1387465"/>
                <a:gd name="connsiteX400" fmla="*/ 3091838 w 4508354"/>
                <a:gd name="connsiteY400" fmla="*/ 265669 h 1387465"/>
                <a:gd name="connsiteX401" fmla="*/ 2961230 w 4508354"/>
                <a:gd name="connsiteY401" fmla="*/ 264209 h 1387465"/>
                <a:gd name="connsiteX402" fmla="*/ 2926937 w 4508354"/>
                <a:gd name="connsiteY402" fmla="*/ 222619 h 1387465"/>
                <a:gd name="connsiteX403" fmla="*/ 3000540 w 4508354"/>
                <a:gd name="connsiteY403" fmla="*/ 221981 h 1387465"/>
                <a:gd name="connsiteX404" fmla="*/ 2675938 w 4508354"/>
                <a:gd name="connsiteY404" fmla="*/ 221981 h 1387465"/>
                <a:gd name="connsiteX405" fmla="*/ 2741607 w 4508354"/>
                <a:gd name="connsiteY405" fmla="*/ 224078 h 1387465"/>
                <a:gd name="connsiteX406" fmla="*/ 2765685 w 4508354"/>
                <a:gd name="connsiteY406" fmla="*/ 256913 h 1387465"/>
                <a:gd name="connsiteX407" fmla="*/ 2757659 w 4508354"/>
                <a:gd name="connsiteY407" fmla="*/ 266398 h 1387465"/>
                <a:gd name="connsiteX408" fmla="*/ 2635808 w 4508354"/>
                <a:gd name="connsiteY408" fmla="*/ 264939 h 1387465"/>
                <a:gd name="connsiteX409" fmla="*/ 2602973 w 4508354"/>
                <a:gd name="connsiteY409" fmla="*/ 236483 h 1387465"/>
                <a:gd name="connsiteX410" fmla="*/ 2610270 w 4508354"/>
                <a:gd name="connsiteY410" fmla="*/ 222619 h 1387465"/>
                <a:gd name="connsiteX411" fmla="*/ 2675938 w 4508354"/>
                <a:gd name="connsiteY411" fmla="*/ 221981 h 1387465"/>
                <a:gd name="connsiteX412" fmla="*/ 3102783 w 4508354"/>
                <a:gd name="connsiteY412" fmla="*/ 221890 h 1387465"/>
                <a:gd name="connsiteX413" fmla="*/ 3265495 w 4508354"/>
                <a:gd name="connsiteY413" fmla="*/ 221890 h 1387465"/>
                <a:gd name="connsiteX414" fmla="*/ 3371294 w 4508354"/>
                <a:gd name="connsiteY414" fmla="*/ 221890 h 1387465"/>
                <a:gd name="connsiteX415" fmla="*/ 3426017 w 4508354"/>
                <a:gd name="connsiteY415" fmla="*/ 266398 h 1387465"/>
                <a:gd name="connsiteX416" fmla="*/ 3134158 w 4508354"/>
                <a:gd name="connsiteY416" fmla="*/ 264939 h 1387465"/>
                <a:gd name="connsiteX417" fmla="*/ 3096216 w 4508354"/>
                <a:gd name="connsiteY417" fmla="*/ 233564 h 1387465"/>
                <a:gd name="connsiteX418" fmla="*/ 3102783 w 4508354"/>
                <a:gd name="connsiteY418" fmla="*/ 221890 h 1387465"/>
                <a:gd name="connsiteX419" fmla="*/ 2311113 w 4508354"/>
                <a:gd name="connsiteY419" fmla="*/ 220430 h 1387465"/>
                <a:gd name="connsiteX420" fmla="*/ 2394293 w 4508354"/>
                <a:gd name="connsiteY420" fmla="*/ 220430 h 1387465"/>
                <a:gd name="connsiteX421" fmla="*/ 2425668 w 4508354"/>
                <a:gd name="connsiteY421" fmla="*/ 263479 h 1387465"/>
                <a:gd name="connsiteX422" fmla="*/ 2283387 w 4508354"/>
                <a:gd name="connsiteY422" fmla="*/ 263479 h 1387465"/>
                <a:gd name="connsiteX423" fmla="*/ 2311113 w 4508354"/>
                <a:gd name="connsiteY423" fmla="*/ 220430 h 1387465"/>
                <a:gd name="connsiteX424" fmla="*/ 1801088 w 4508354"/>
                <a:gd name="connsiteY424" fmla="*/ 218971 h 1387465"/>
                <a:gd name="connsiteX425" fmla="*/ 1925129 w 4508354"/>
                <a:gd name="connsiteY425" fmla="*/ 218971 h 1387465"/>
                <a:gd name="connsiteX426" fmla="*/ 1887917 w 4508354"/>
                <a:gd name="connsiteY426" fmla="*/ 266398 h 1387465"/>
                <a:gd name="connsiteX427" fmla="*/ 1779928 w 4508354"/>
                <a:gd name="connsiteY427" fmla="*/ 265668 h 1387465"/>
                <a:gd name="connsiteX428" fmla="*/ 1801088 w 4508354"/>
                <a:gd name="connsiteY428" fmla="*/ 218971 h 1387465"/>
                <a:gd name="connsiteX429" fmla="*/ 2147672 w 4508354"/>
                <a:gd name="connsiteY429" fmla="*/ 218970 h 1387465"/>
                <a:gd name="connsiteX430" fmla="*/ 2227203 w 4508354"/>
                <a:gd name="connsiteY430" fmla="*/ 220429 h 1387465"/>
                <a:gd name="connsiteX431" fmla="*/ 2257849 w 4508354"/>
                <a:gd name="connsiteY431" fmla="*/ 264208 h 1387465"/>
                <a:gd name="connsiteX432" fmla="*/ 2115567 w 4508354"/>
                <a:gd name="connsiteY432" fmla="*/ 264208 h 1387465"/>
                <a:gd name="connsiteX433" fmla="*/ 2147672 w 4508354"/>
                <a:gd name="connsiteY433" fmla="*/ 218970 h 1387465"/>
                <a:gd name="connsiteX434" fmla="*/ 1980582 w 4508354"/>
                <a:gd name="connsiteY434" fmla="*/ 218242 h 1387465"/>
                <a:gd name="connsiteX435" fmla="*/ 2092948 w 4508354"/>
                <a:gd name="connsiteY435" fmla="*/ 218242 h 1387465"/>
                <a:gd name="connsiteX436" fmla="*/ 2092948 w 4508354"/>
                <a:gd name="connsiteY436" fmla="*/ 262750 h 1387465"/>
                <a:gd name="connsiteX437" fmla="*/ 1947748 w 4508354"/>
                <a:gd name="connsiteY437" fmla="*/ 262750 h 1387465"/>
                <a:gd name="connsiteX438" fmla="*/ 1980582 w 4508354"/>
                <a:gd name="connsiteY438" fmla="*/ 218242 h 1387465"/>
                <a:gd name="connsiteX439" fmla="*/ 1487340 w 4508354"/>
                <a:gd name="connsiteY439" fmla="*/ 217512 h 1387465"/>
                <a:gd name="connsiteX440" fmla="*/ 1594598 w 4508354"/>
                <a:gd name="connsiteY440" fmla="*/ 218242 h 1387465"/>
                <a:gd name="connsiteX441" fmla="*/ 1550089 w 4508354"/>
                <a:gd name="connsiteY441" fmla="*/ 266399 h 1387465"/>
                <a:gd name="connsiteX442" fmla="*/ 1439183 w 4508354"/>
                <a:gd name="connsiteY442" fmla="*/ 265669 h 1387465"/>
                <a:gd name="connsiteX443" fmla="*/ 1487340 w 4508354"/>
                <a:gd name="connsiteY443" fmla="*/ 217512 h 1387465"/>
                <a:gd name="connsiteX444" fmla="*/ 1647133 w 4508354"/>
                <a:gd name="connsiteY444" fmla="*/ 217511 h 1387465"/>
                <a:gd name="connsiteX445" fmla="*/ 1760229 w 4508354"/>
                <a:gd name="connsiteY445" fmla="*/ 218242 h 1387465"/>
                <a:gd name="connsiteX446" fmla="*/ 1719368 w 4508354"/>
                <a:gd name="connsiteY446" fmla="*/ 266398 h 1387465"/>
                <a:gd name="connsiteX447" fmla="*/ 1609921 w 4508354"/>
                <a:gd name="connsiteY447" fmla="*/ 265668 h 1387465"/>
                <a:gd name="connsiteX448" fmla="*/ 1647133 w 4508354"/>
                <a:gd name="connsiteY448" fmla="*/ 217511 h 1387465"/>
                <a:gd name="connsiteX449" fmla="*/ 1320252 w 4508354"/>
                <a:gd name="connsiteY449" fmla="*/ 216782 h 1387465"/>
                <a:gd name="connsiteX450" fmla="*/ 1428966 w 4508354"/>
                <a:gd name="connsiteY450" fmla="*/ 217512 h 1387465"/>
                <a:gd name="connsiteX451" fmla="*/ 1377891 w 4508354"/>
                <a:gd name="connsiteY451" fmla="*/ 265669 h 1387465"/>
                <a:gd name="connsiteX452" fmla="*/ 1269176 w 4508354"/>
                <a:gd name="connsiteY452" fmla="*/ 264939 h 1387465"/>
                <a:gd name="connsiteX453" fmla="*/ 1320252 w 4508354"/>
                <a:gd name="connsiteY453" fmla="*/ 216782 h 1387465"/>
                <a:gd name="connsiteX454" fmla="*/ 1156080 w 4508354"/>
                <a:gd name="connsiteY454" fmla="*/ 216781 h 1387465"/>
                <a:gd name="connsiteX455" fmla="*/ 1261150 w 4508354"/>
                <a:gd name="connsiteY455" fmla="*/ 217511 h 1387465"/>
                <a:gd name="connsiteX456" fmla="*/ 1211534 w 4508354"/>
                <a:gd name="connsiteY456" fmla="*/ 266397 h 1387465"/>
                <a:gd name="connsiteX457" fmla="*/ 1098438 w 4508354"/>
                <a:gd name="connsiteY457" fmla="*/ 265668 h 1387465"/>
                <a:gd name="connsiteX458" fmla="*/ 1156080 w 4508354"/>
                <a:gd name="connsiteY458" fmla="*/ 216781 h 1387465"/>
                <a:gd name="connsiteX459" fmla="*/ 1016444 w 4508354"/>
                <a:gd name="connsiteY459" fmla="*/ 213647 h 1387465"/>
                <a:gd name="connsiteX460" fmla="*/ 1092601 w 4508354"/>
                <a:gd name="connsiteY460" fmla="*/ 220431 h 1387465"/>
                <a:gd name="connsiteX461" fmla="*/ 1042985 w 4508354"/>
                <a:gd name="connsiteY461" fmla="*/ 266399 h 1387465"/>
                <a:gd name="connsiteX462" fmla="*/ 926971 w 4508354"/>
                <a:gd name="connsiteY462" fmla="*/ 265668 h 1387465"/>
                <a:gd name="connsiteX463" fmla="*/ 1016444 w 4508354"/>
                <a:gd name="connsiteY463" fmla="*/ 213647 h 1387465"/>
                <a:gd name="connsiteX464" fmla="*/ 2063763 w 4508354"/>
                <a:gd name="connsiteY464" fmla="*/ 175192 h 1387465"/>
                <a:gd name="connsiteX465" fmla="*/ 2169562 w 4508354"/>
                <a:gd name="connsiteY465" fmla="*/ 175192 h 1387465"/>
                <a:gd name="connsiteX466" fmla="*/ 2181966 w 4508354"/>
                <a:gd name="connsiteY466" fmla="*/ 188326 h 1387465"/>
                <a:gd name="connsiteX467" fmla="*/ 2169562 w 4508354"/>
                <a:gd name="connsiteY467" fmla="*/ 205108 h 1387465"/>
                <a:gd name="connsiteX468" fmla="*/ 2114838 w 4508354"/>
                <a:gd name="connsiteY468" fmla="*/ 205838 h 1387465"/>
                <a:gd name="connsiteX469" fmla="*/ 2063763 w 4508354"/>
                <a:gd name="connsiteY469" fmla="*/ 205108 h 1387465"/>
                <a:gd name="connsiteX470" fmla="*/ 2049170 w 4508354"/>
                <a:gd name="connsiteY470" fmla="*/ 190515 h 1387465"/>
                <a:gd name="connsiteX471" fmla="*/ 2063763 w 4508354"/>
                <a:gd name="connsiteY471" fmla="*/ 175192 h 1387465"/>
                <a:gd name="connsiteX472" fmla="*/ 3484845 w 4508354"/>
                <a:gd name="connsiteY472" fmla="*/ 175009 h 1387465"/>
                <a:gd name="connsiteX473" fmla="*/ 3556625 w 4508354"/>
                <a:gd name="connsiteY473" fmla="*/ 199270 h 1387465"/>
                <a:gd name="connsiteX474" fmla="*/ 3409235 w 4508354"/>
                <a:gd name="connsiteY474" fmla="*/ 175921 h 1387465"/>
                <a:gd name="connsiteX475" fmla="*/ 3484845 w 4508354"/>
                <a:gd name="connsiteY475" fmla="*/ 175009 h 1387465"/>
                <a:gd name="connsiteX476" fmla="*/ 3305683 w 4508354"/>
                <a:gd name="connsiteY476" fmla="*/ 174496 h 1387465"/>
                <a:gd name="connsiteX477" fmla="*/ 3401211 w 4508354"/>
                <a:gd name="connsiteY477" fmla="*/ 209485 h 1387465"/>
                <a:gd name="connsiteX478" fmla="*/ 3251632 w 4508354"/>
                <a:gd name="connsiteY478" fmla="*/ 183218 h 1387465"/>
                <a:gd name="connsiteX479" fmla="*/ 3305683 w 4508354"/>
                <a:gd name="connsiteY479" fmla="*/ 174496 h 1387465"/>
                <a:gd name="connsiteX480" fmla="*/ 2527819 w 4508354"/>
                <a:gd name="connsiteY480" fmla="*/ 174463 h 1387465"/>
                <a:gd name="connsiteX481" fmla="*/ 2619025 w 4508354"/>
                <a:gd name="connsiteY481" fmla="*/ 175192 h 1387465"/>
                <a:gd name="connsiteX482" fmla="*/ 2646022 w 4508354"/>
                <a:gd name="connsiteY482" fmla="*/ 194893 h 1387465"/>
                <a:gd name="connsiteX483" fmla="*/ 2639455 w 4508354"/>
                <a:gd name="connsiteY483" fmla="*/ 206567 h 1387465"/>
                <a:gd name="connsiteX484" fmla="*/ 2527819 w 4508354"/>
                <a:gd name="connsiteY484" fmla="*/ 205837 h 1387465"/>
                <a:gd name="connsiteX485" fmla="*/ 2506659 w 4508354"/>
                <a:gd name="connsiteY485" fmla="*/ 187596 h 1387465"/>
                <a:gd name="connsiteX486" fmla="*/ 2527819 w 4508354"/>
                <a:gd name="connsiteY486" fmla="*/ 174463 h 1387465"/>
                <a:gd name="connsiteX487" fmla="*/ 2373134 w 4508354"/>
                <a:gd name="connsiteY487" fmla="*/ 174463 h 1387465"/>
                <a:gd name="connsiteX488" fmla="*/ 2467989 w 4508354"/>
                <a:gd name="connsiteY488" fmla="*/ 175192 h 1387465"/>
                <a:gd name="connsiteX489" fmla="*/ 2492067 w 4508354"/>
                <a:gd name="connsiteY489" fmla="*/ 196352 h 1387465"/>
                <a:gd name="connsiteX490" fmla="*/ 2485500 w 4508354"/>
                <a:gd name="connsiteY490" fmla="*/ 206567 h 1387465"/>
                <a:gd name="connsiteX491" fmla="*/ 2373134 w 4508354"/>
                <a:gd name="connsiteY491" fmla="*/ 205837 h 1387465"/>
                <a:gd name="connsiteX492" fmla="*/ 2354163 w 4508354"/>
                <a:gd name="connsiteY492" fmla="*/ 189785 h 1387465"/>
                <a:gd name="connsiteX493" fmla="*/ 2373134 w 4508354"/>
                <a:gd name="connsiteY493" fmla="*/ 174463 h 1387465"/>
                <a:gd name="connsiteX494" fmla="*/ 3153426 w 4508354"/>
                <a:gd name="connsiteY494" fmla="*/ 173904 h 1387465"/>
                <a:gd name="connsiteX495" fmla="*/ 3250903 w 4508354"/>
                <a:gd name="connsiteY495" fmla="*/ 210945 h 1387465"/>
                <a:gd name="connsiteX496" fmla="*/ 3101324 w 4508354"/>
                <a:gd name="connsiteY496" fmla="*/ 183948 h 1387465"/>
                <a:gd name="connsiteX497" fmla="*/ 3153426 w 4508354"/>
                <a:gd name="connsiteY497" fmla="*/ 173904 h 1387465"/>
                <a:gd name="connsiteX498" fmla="*/ 2246540 w 4508354"/>
                <a:gd name="connsiteY498" fmla="*/ 173003 h 1387465"/>
                <a:gd name="connsiteX499" fmla="*/ 2270254 w 4508354"/>
                <a:gd name="connsiteY499" fmla="*/ 173733 h 1387465"/>
                <a:gd name="connsiteX500" fmla="*/ 2316951 w 4508354"/>
                <a:gd name="connsiteY500" fmla="*/ 174462 h 1387465"/>
                <a:gd name="connsiteX501" fmla="*/ 2336652 w 4508354"/>
                <a:gd name="connsiteY501" fmla="*/ 189785 h 1387465"/>
                <a:gd name="connsiteX502" fmla="*/ 2318410 w 4508354"/>
                <a:gd name="connsiteY502" fmla="*/ 205838 h 1387465"/>
                <a:gd name="connsiteX503" fmla="*/ 2220637 w 4508354"/>
                <a:gd name="connsiteY503" fmla="*/ 205838 h 1387465"/>
                <a:gd name="connsiteX504" fmla="*/ 2200937 w 4508354"/>
                <a:gd name="connsiteY504" fmla="*/ 190515 h 1387465"/>
                <a:gd name="connsiteX505" fmla="*/ 2222827 w 4508354"/>
                <a:gd name="connsiteY505" fmla="*/ 174462 h 1387465"/>
                <a:gd name="connsiteX506" fmla="*/ 2246540 w 4508354"/>
                <a:gd name="connsiteY506" fmla="*/ 173003 h 1387465"/>
                <a:gd name="connsiteX507" fmla="*/ 2026550 w 4508354"/>
                <a:gd name="connsiteY507" fmla="*/ 173002 h 1387465"/>
                <a:gd name="connsiteX508" fmla="*/ 2035306 w 4508354"/>
                <a:gd name="connsiteY508" fmla="*/ 183947 h 1387465"/>
                <a:gd name="connsiteX509" fmla="*/ 2012687 w 4508354"/>
                <a:gd name="connsiteY509" fmla="*/ 204378 h 1387465"/>
                <a:gd name="connsiteX510" fmla="*/ 1897402 w 4508354"/>
                <a:gd name="connsiteY510" fmla="*/ 205107 h 1387465"/>
                <a:gd name="connsiteX511" fmla="*/ 1891565 w 4508354"/>
                <a:gd name="connsiteY511" fmla="*/ 192703 h 1387465"/>
                <a:gd name="connsiteX512" fmla="*/ 1917832 w 4508354"/>
                <a:gd name="connsiteY512" fmla="*/ 173732 h 1387465"/>
                <a:gd name="connsiteX513" fmla="*/ 2026550 w 4508354"/>
                <a:gd name="connsiteY513" fmla="*/ 173002 h 1387465"/>
                <a:gd name="connsiteX514" fmla="*/ 3014153 w 4508354"/>
                <a:gd name="connsiteY514" fmla="*/ 172843 h 1387465"/>
                <a:gd name="connsiteX515" fmla="*/ 3097675 w 4508354"/>
                <a:gd name="connsiteY515" fmla="*/ 202188 h 1387465"/>
                <a:gd name="connsiteX516" fmla="*/ 2960501 w 4508354"/>
                <a:gd name="connsiteY516" fmla="*/ 179570 h 1387465"/>
                <a:gd name="connsiteX517" fmla="*/ 3014153 w 4508354"/>
                <a:gd name="connsiteY517" fmla="*/ 172843 h 1387465"/>
                <a:gd name="connsiteX518" fmla="*/ 2858784 w 4508354"/>
                <a:gd name="connsiteY518" fmla="*/ 171932 h 1387465"/>
                <a:gd name="connsiteX519" fmla="*/ 2945179 w 4508354"/>
                <a:gd name="connsiteY519" fmla="*/ 202918 h 1387465"/>
                <a:gd name="connsiteX520" fmla="*/ 2811653 w 4508354"/>
                <a:gd name="connsiteY520" fmla="*/ 180300 h 1387465"/>
                <a:gd name="connsiteX521" fmla="*/ 2858784 w 4508354"/>
                <a:gd name="connsiteY521" fmla="*/ 171932 h 1387465"/>
                <a:gd name="connsiteX522" fmla="*/ 1807951 w 4508354"/>
                <a:gd name="connsiteY522" fmla="*/ 171669 h 1387465"/>
                <a:gd name="connsiteX523" fmla="*/ 1885727 w 4508354"/>
                <a:gd name="connsiteY523" fmla="*/ 175192 h 1387465"/>
                <a:gd name="connsiteX524" fmla="*/ 1857271 w 4508354"/>
                <a:gd name="connsiteY524" fmla="*/ 204378 h 1387465"/>
                <a:gd name="connsiteX525" fmla="*/ 1741257 w 4508354"/>
                <a:gd name="connsiteY525" fmla="*/ 205837 h 1387465"/>
                <a:gd name="connsiteX526" fmla="*/ 1807951 w 4508354"/>
                <a:gd name="connsiteY526" fmla="*/ 171669 h 1387465"/>
                <a:gd name="connsiteX527" fmla="*/ 2718293 w 4508354"/>
                <a:gd name="connsiteY527" fmla="*/ 171590 h 1387465"/>
                <a:gd name="connsiteX528" fmla="*/ 2792682 w 4508354"/>
                <a:gd name="connsiteY528" fmla="*/ 200730 h 1387465"/>
                <a:gd name="connsiteX529" fmla="*/ 2660616 w 4508354"/>
                <a:gd name="connsiteY529" fmla="*/ 177381 h 1387465"/>
                <a:gd name="connsiteX530" fmla="*/ 2718293 w 4508354"/>
                <a:gd name="connsiteY530" fmla="*/ 171590 h 1387465"/>
                <a:gd name="connsiteX531" fmla="*/ 1570519 w 4508354"/>
                <a:gd name="connsiteY531" fmla="*/ 170814 h 1387465"/>
                <a:gd name="connsiteX532" fmla="*/ 1432615 w 4508354"/>
                <a:gd name="connsiteY532" fmla="*/ 195622 h 1387465"/>
                <a:gd name="connsiteX533" fmla="*/ 1570519 w 4508354"/>
                <a:gd name="connsiteY533" fmla="*/ 170814 h 1387465"/>
                <a:gd name="connsiteX534" fmla="*/ 1665876 w 4508354"/>
                <a:gd name="connsiteY534" fmla="*/ 170735 h 1387465"/>
                <a:gd name="connsiteX535" fmla="*/ 1733231 w 4508354"/>
                <a:gd name="connsiteY535" fmla="*/ 176652 h 1387465"/>
                <a:gd name="connsiteX536" fmla="*/ 1704045 w 4508354"/>
                <a:gd name="connsiteY536" fmla="*/ 203648 h 1387465"/>
                <a:gd name="connsiteX537" fmla="*/ 1585842 w 4508354"/>
                <a:gd name="connsiteY537" fmla="*/ 205108 h 1387465"/>
                <a:gd name="connsiteX538" fmla="*/ 1665876 w 4508354"/>
                <a:gd name="connsiteY538" fmla="*/ 170735 h 1387465"/>
                <a:gd name="connsiteX539" fmla="*/ 1357964 w 4508354"/>
                <a:gd name="connsiteY539" fmla="*/ 169548 h 1387465"/>
                <a:gd name="connsiteX540" fmla="*/ 1416563 w 4508354"/>
                <a:gd name="connsiteY540" fmla="*/ 175921 h 1387465"/>
                <a:gd name="connsiteX541" fmla="*/ 1277931 w 4508354"/>
                <a:gd name="connsiteY541" fmla="*/ 201458 h 1387465"/>
                <a:gd name="connsiteX542" fmla="*/ 1357964 w 4508354"/>
                <a:gd name="connsiteY542" fmla="*/ 169548 h 1387465"/>
                <a:gd name="connsiteX543" fmla="*/ 1108652 w 4508354"/>
                <a:gd name="connsiteY543" fmla="*/ 169355 h 1387465"/>
                <a:gd name="connsiteX544" fmla="*/ 959073 w 4508354"/>
                <a:gd name="connsiteY544" fmla="*/ 196352 h 1387465"/>
                <a:gd name="connsiteX545" fmla="*/ 1108652 w 4508354"/>
                <a:gd name="connsiteY545" fmla="*/ 169355 h 1387465"/>
                <a:gd name="connsiteX546" fmla="*/ 1206858 w 4508354"/>
                <a:gd name="connsiteY546" fmla="*/ 169218 h 1387465"/>
                <a:gd name="connsiteX547" fmla="*/ 1262607 w 4508354"/>
                <a:gd name="connsiteY547" fmla="*/ 175922 h 1387465"/>
                <a:gd name="connsiteX548" fmla="*/ 1122515 w 4508354"/>
                <a:gd name="connsiteY548" fmla="*/ 200000 h 1387465"/>
                <a:gd name="connsiteX549" fmla="*/ 1206858 w 4508354"/>
                <a:gd name="connsiteY549" fmla="*/ 169218 h 1387465"/>
                <a:gd name="connsiteX550" fmla="*/ 875170 w 4508354"/>
                <a:gd name="connsiteY550" fmla="*/ 132872 h 1387465"/>
                <a:gd name="connsiteX551" fmla="*/ 818987 w 4508354"/>
                <a:gd name="connsiteY551" fmla="*/ 162058 h 1387465"/>
                <a:gd name="connsiteX552" fmla="*/ 566528 w 4508354"/>
                <a:gd name="connsiteY552" fmla="*/ 550232 h 1387465"/>
                <a:gd name="connsiteX553" fmla="*/ 547558 w 4508354"/>
                <a:gd name="connsiteY553" fmla="*/ 582336 h 1387465"/>
                <a:gd name="connsiteX554" fmla="*/ 3992226 w 4508354"/>
                <a:gd name="connsiteY554" fmla="*/ 582336 h 1387465"/>
                <a:gd name="connsiteX555" fmla="*/ 3971796 w 4508354"/>
                <a:gd name="connsiteY555" fmla="*/ 549502 h 1387465"/>
                <a:gd name="connsiteX556" fmla="*/ 3706203 w 4508354"/>
                <a:gd name="connsiteY556" fmla="*/ 166436 h 1387465"/>
                <a:gd name="connsiteX557" fmla="*/ 3646372 w 4508354"/>
                <a:gd name="connsiteY557" fmla="*/ 135790 h 1387465"/>
                <a:gd name="connsiteX558" fmla="*/ 875170 w 4508354"/>
                <a:gd name="connsiteY558" fmla="*/ 132872 h 1387465"/>
                <a:gd name="connsiteX559" fmla="*/ 925516 w 4508354"/>
                <a:gd name="connsiteY559" fmla="*/ 76 h 1387465"/>
                <a:gd name="connsiteX560" fmla="*/ 2982391 w 4508354"/>
                <a:gd name="connsiteY560" fmla="*/ 13939 h 1387465"/>
                <a:gd name="connsiteX561" fmla="*/ 3686502 w 4508354"/>
                <a:gd name="connsiteY561" fmla="*/ 19046 h 1387465"/>
                <a:gd name="connsiteX562" fmla="*/ 3729552 w 4508354"/>
                <a:gd name="connsiteY562" fmla="*/ 46773 h 1387465"/>
                <a:gd name="connsiteX563" fmla="*/ 3749982 w 4508354"/>
                <a:gd name="connsiteY563" fmla="*/ 81067 h 1387465"/>
                <a:gd name="connsiteX564" fmla="*/ 4481091 w 4508354"/>
                <a:gd name="connsiteY564" fmla="*/ 1135412 h 1387465"/>
                <a:gd name="connsiteX565" fmla="*/ 4490576 w 4508354"/>
                <a:gd name="connsiteY565" fmla="*/ 1281342 h 1387465"/>
                <a:gd name="connsiteX566" fmla="*/ 4316919 w 4508354"/>
                <a:gd name="connsiteY566" fmla="*/ 1387141 h 1387465"/>
                <a:gd name="connsiteX567" fmla="*/ 4050598 w 4508354"/>
                <a:gd name="connsiteY567" fmla="*/ 1387141 h 1387465"/>
                <a:gd name="connsiteX568" fmla="*/ 2252742 w 4508354"/>
                <a:gd name="connsiteY568" fmla="*/ 1387141 h 1387465"/>
                <a:gd name="connsiteX569" fmla="*/ 203162 w 4508354"/>
                <a:gd name="connsiteY569" fmla="*/ 1387141 h 1387465"/>
                <a:gd name="connsiteX570" fmla="*/ 8346 w 4508354"/>
                <a:gd name="connsiteY570" fmla="*/ 1249967 h 1387465"/>
                <a:gd name="connsiteX571" fmla="*/ 41910 w 4508354"/>
                <a:gd name="connsiteY571" fmla="*/ 1062447 h 1387465"/>
                <a:gd name="connsiteX572" fmla="*/ 805853 w 4508354"/>
                <a:gd name="connsiteY572" fmla="*/ 67933 h 1387465"/>
                <a:gd name="connsiteX573" fmla="*/ 816798 w 4508354"/>
                <a:gd name="connsiteY573" fmla="*/ 53340 h 1387465"/>
                <a:gd name="connsiteX574" fmla="*/ 925516 w 4508354"/>
                <a:gd name="connsiteY574" fmla="*/ 76 h 138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4508354" h="1387465">
                  <a:moveTo>
                    <a:pt x="3525979" y="1024505"/>
                  </a:moveTo>
                  <a:cubicBezTo>
                    <a:pt x="3496064" y="1023045"/>
                    <a:pt x="3490227" y="1036909"/>
                    <a:pt x="3498253" y="1064636"/>
                  </a:cubicBezTo>
                  <a:cubicBezTo>
                    <a:pt x="3550058" y="1064636"/>
                    <a:pt x="3600404" y="1064636"/>
                    <a:pt x="3650020" y="1064636"/>
                  </a:cubicBezTo>
                  <a:cubicBezTo>
                    <a:pt x="3655128" y="1036909"/>
                    <a:pt x="3645642" y="1025235"/>
                    <a:pt x="3620105" y="1025965"/>
                  </a:cubicBezTo>
                  <a:cubicBezTo>
                    <a:pt x="3588729" y="1026694"/>
                    <a:pt x="3557355" y="1026694"/>
                    <a:pt x="3525979" y="1024505"/>
                  </a:cubicBezTo>
                  <a:close/>
                  <a:moveTo>
                    <a:pt x="900707" y="1022316"/>
                  </a:moveTo>
                  <a:cubicBezTo>
                    <a:pt x="875899" y="1021586"/>
                    <a:pt x="867873" y="1035450"/>
                    <a:pt x="863495" y="1059528"/>
                  </a:cubicBezTo>
                  <a:cubicBezTo>
                    <a:pt x="920409" y="1059528"/>
                    <a:pt x="974403" y="1059528"/>
                    <a:pt x="1028397" y="1059528"/>
                  </a:cubicBezTo>
                  <a:cubicBezTo>
                    <a:pt x="1032044" y="1025965"/>
                    <a:pt x="1032044" y="1025235"/>
                    <a:pt x="1006507" y="1024505"/>
                  </a:cubicBezTo>
                  <a:cubicBezTo>
                    <a:pt x="971484" y="1023045"/>
                    <a:pt x="936461" y="1023775"/>
                    <a:pt x="900707" y="1022316"/>
                  </a:cubicBezTo>
                  <a:close/>
                  <a:moveTo>
                    <a:pt x="2641496" y="893157"/>
                  </a:moveTo>
                  <a:cubicBezTo>
                    <a:pt x="2633892" y="892849"/>
                    <a:pt x="2624133" y="894263"/>
                    <a:pt x="2611729" y="896816"/>
                  </a:cubicBezTo>
                  <a:cubicBezTo>
                    <a:pt x="2612458" y="912869"/>
                    <a:pt x="2613918" y="929650"/>
                    <a:pt x="2614648" y="945703"/>
                  </a:cubicBezTo>
                  <a:cubicBezTo>
                    <a:pt x="2505200" y="945703"/>
                    <a:pt x="2397941" y="945703"/>
                    <a:pt x="2290683" y="945703"/>
                  </a:cubicBezTo>
                  <a:cubicBezTo>
                    <a:pt x="2289953" y="926002"/>
                    <a:pt x="2289224" y="910679"/>
                    <a:pt x="2287765" y="894628"/>
                  </a:cubicBezTo>
                  <a:cubicBezTo>
                    <a:pt x="2271712" y="894628"/>
                    <a:pt x="2257849" y="894628"/>
                    <a:pt x="2243256" y="894628"/>
                  </a:cubicBezTo>
                  <a:cubicBezTo>
                    <a:pt x="2241067" y="911409"/>
                    <a:pt x="2239608" y="926002"/>
                    <a:pt x="2238878" y="943514"/>
                  </a:cubicBezTo>
                  <a:cubicBezTo>
                    <a:pt x="2126512" y="943514"/>
                    <a:pt x="2017794" y="943514"/>
                    <a:pt x="1908347" y="943514"/>
                  </a:cubicBezTo>
                  <a:cubicBezTo>
                    <a:pt x="1909076" y="933299"/>
                    <a:pt x="1909806" y="926002"/>
                    <a:pt x="1910535" y="918706"/>
                  </a:cubicBezTo>
                  <a:cubicBezTo>
                    <a:pt x="1911265" y="910679"/>
                    <a:pt x="1911995" y="902653"/>
                    <a:pt x="1912725" y="895357"/>
                  </a:cubicBezTo>
                  <a:cubicBezTo>
                    <a:pt x="1868216" y="889520"/>
                    <a:pt x="1863108" y="896086"/>
                    <a:pt x="1865297" y="958107"/>
                  </a:cubicBezTo>
                  <a:cubicBezTo>
                    <a:pt x="2131620" y="958107"/>
                    <a:pt x="2397941" y="958107"/>
                    <a:pt x="2664993" y="958107"/>
                  </a:cubicBezTo>
                  <a:cubicBezTo>
                    <a:pt x="2667730" y="910497"/>
                    <a:pt x="2664309" y="894080"/>
                    <a:pt x="2641496" y="893157"/>
                  </a:cubicBezTo>
                  <a:close/>
                  <a:moveTo>
                    <a:pt x="2589110" y="674273"/>
                  </a:moveTo>
                  <a:cubicBezTo>
                    <a:pt x="2602244" y="731186"/>
                    <a:pt x="2615378" y="788829"/>
                    <a:pt x="2629241" y="849389"/>
                  </a:cubicBezTo>
                  <a:cubicBezTo>
                    <a:pt x="2392834" y="849389"/>
                    <a:pt x="2159346" y="849389"/>
                    <a:pt x="1919292" y="849389"/>
                  </a:cubicBezTo>
                  <a:cubicBezTo>
                    <a:pt x="1931696" y="793206"/>
                    <a:pt x="1941912" y="739942"/>
                    <a:pt x="1955045" y="688136"/>
                  </a:cubicBezTo>
                  <a:cubicBezTo>
                    <a:pt x="1956505" y="682300"/>
                    <a:pt x="1968908" y="675003"/>
                    <a:pt x="1976934" y="675003"/>
                  </a:cubicBezTo>
                  <a:cubicBezTo>
                    <a:pt x="2179047" y="674273"/>
                    <a:pt x="2381890" y="674273"/>
                    <a:pt x="2589110" y="674273"/>
                  </a:cubicBezTo>
                  <a:close/>
                  <a:moveTo>
                    <a:pt x="2493526" y="651653"/>
                  </a:moveTo>
                  <a:cubicBezTo>
                    <a:pt x="2312573" y="652383"/>
                    <a:pt x="2131620" y="653113"/>
                    <a:pt x="1950667" y="654572"/>
                  </a:cubicBezTo>
                  <a:cubicBezTo>
                    <a:pt x="1936803" y="654572"/>
                    <a:pt x="1913454" y="660409"/>
                    <a:pt x="1911265" y="668435"/>
                  </a:cubicBezTo>
                  <a:cubicBezTo>
                    <a:pt x="1893754" y="732645"/>
                    <a:pt x="1880620" y="797584"/>
                    <a:pt x="1865297" y="866900"/>
                  </a:cubicBezTo>
                  <a:cubicBezTo>
                    <a:pt x="2140375" y="867630"/>
                    <a:pt x="2409616" y="867630"/>
                    <a:pt x="2685423" y="867630"/>
                  </a:cubicBezTo>
                  <a:cubicBezTo>
                    <a:pt x="2669371" y="798313"/>
                    <a:pt x="2654778" y="731915"/>
                    <a:pt x="2637996" y="666976"/>
                  </a:cubicBezTo>
                  <a:cubicBezTo>
                    <a:pt x="2636537" y="660409"/>
                    <a:pt x="2619755" y="653113"/>
                    <a:pt x="2610270" y="652383"/>
                  </a:cubicBezTo>
                  <a:cubicBezTo>
                    <a:pt x="2571598" y="650923"/>
                    <a:pt x="2532927" y="651653"/>
                    <a:pt x="2493526" y="651653"/>
                  </a:cubicBezTo>
                  <a:close/>
                  <a:moveTo>
                    <a:pt x="3086730" y="485932"/>
                  </a:moveTo>
                  <a:cubicBezTo>
                    <a:pt x="3116646" y="485841"/>
                    <a:pt x="3146562" y="486388"/>
                    <a:pt x="3176477" y="488942"/>
                  </a:cubicBezTo>
                  <a:cubicBezTo>
                    <a:pt x="3191070" y="490401"/>
                    <a:pt x="3202744" y="518858"/>
                    <a:pt x="3216608" y="534910"/>
                  </a:cubicBezTo>
                  <a:cubicBezTo>
                    <a:pt x="3213690" y="537829"/>
                    <a:pt x="3211500" y="541477"/>
                    <a:pt x="3209312" y="545854"/>
                  </a:cubicBezTo>
                  <a:cubicBezTo>
                    <a:pt x="3148021" y="545854"/>
                    <a:pt x="3087460" y="548773"/>
                    <a:pt x="3026900" y="543666"/>
                  </a:cubicBezTo>
                  <a:cubicBezTo>
                    <a:pt x="3013036" y="542207"/>
                    <a:pt x="3002092" y="512291"/>
                    <a:pt x="2989687" y="495509"/>
                  </a:cubicBezTo>
                  <a:cubicBezTo>
                    <a:pt x="2991876" y="492590"/>
                    <a:pt x="2994795" y="489672"/>
                    <a:pt x="2996984" y="486753"/>
                  </a:cubicBezTo>
                  <a:cubicBezTo>
                    <a:pt x="3026899" y="486753"/>
                    <a:pt x="3056815" y="486024"/>
                    <a:pt x="3086730" y="485932"/>
                  </a:cubicBezTo>
                  <a:close/>
                  <a:moveTo>
                    <a:pt x="1343604" y="485294"/>
                  </a:moveTo>
                  <a:cubicBezTo>
                    <a:pt x="1383729" y="485294"/>
                    <a:pt x="1423130" y="485294"/>
                    <a:pt x="1463261" y="485294"/>
                  </a:cubicBezTo>
                  <a:cubicBezTo>
                    <a:pt x="1455964" y="545854"/>
                    <a:pt x="1453775" y="548044"/>
                    <a:pt x="1399052" y="548044"/>
                  </a:cubicBezTo>
                  <a:cubicBezTo>
                    <a:pt x="1360386" y="548044"/>
                    <a:pt x="1321715" y="548044"/>
                    <a:pt x="1280125" y="548044"/>
                  </a:cubicBezTo>
                  <a:cubicBezTo>
                    <a:pt x="1289611" y="487482"/>
                    <a:pt x="1292529" y="485294"/>
                    <a:pt x="1343604" y="485294"/>
                  </a:cubicBezTo>
                  <a:close/>
                  <a:moveTo>
                    <a:pt x="1157543" y="485293"/>
                  </a:moveTo>
                  <a:cubicBezTo>
                    <a:pt x="1196945" y="484564"/>
                    <a:pt x="1234887" y="485293"/>
                    <a:pt x="1276477" y="485293"/>
                  </a:cubicBezTo>
                  <a:cubicBezTo>
                    <a:pt x="1259695" y="548773"/>
                    <a:pt x="1259695" y="548773"/>
                    <a:pt x="1202781" y="548773"/>
                  </a:cubicBezTo>
                  <a:cubicBezTo>
                    <a:pt x="1164840" y="548773"/>
                    <a:pt x="1126169" y="548773"/>
                    <a:pt x="1086767" y="548773"/>
                  </a:cubicBezTo>
                  <a:cubicBezTo>
                    <a:pt x="1099901" y="488941"/>
                    <a:pt x="1103550" y="486023"/>
                    <a:pt x="1157543" y="485293"/>
                  </a:cubicBezTo>
                  <a:close/>
                  <a:moveTo>
                    <a:pt x="2700656" y="485202"/>
                  </a:moveTo>
                  <a:cubicBezTo>
                    <a:pt x="2727379" y="485111"/>
                    <a:pt x="2752552" y="485658"/>
                    <a:pt x="2777360" y="488212"/>
                  </a:cubicBezTo>
                  <a:cubicBezTo>
                    <a:pt x="2789034" y="489671"/>
                    <a:pt x="2797791" y="518128"/>
                    <a:pt x="2808006" y="533450"/>
                  </a:cubicBezTo>
                  <a:cubicBezTo>
                    <a:pt x="2805087" y="537828"/>
                    <a:pt x="2802169" y="542206"/>
                    <a:pt x="2799979" y="546584"/>
                  </a:cubicBezTo>
                  <a:cubicBezTo>
                    <a:pt x="2749634" y="546584"/>
                    <a:pt x="2699288" y="549502"/>
                    <a:pt x="2648942" y="544395"/>
                  </a:cubicBezTo>
                  <a:cubicBezTo>
                    <a:pt x="2637268" y="542936"/>
                    <a:pt x="2629241" y="513020"/>
                    <a:pt x="2614648" y="486023"/>
                  </a:cubicBezTo>
                  <a:cubicBezTo>
                    <a:pt x="2645659" y="486023"/>
                    <a:pt x="2673933" y="485294"/>
                    <a:pt x="2700656" y="485202"/>
                  </a:cubicBezTo>
                  <a:close/>
                  <a:moveTo>
                    <a:pt x="3288480" y="484928"/>
                  </a:moveTo>
                  <a:cubicBezTo>
                    <a:pt x="3313471" y="484746"/>
                    <a:pt x="3338461" y="485293"/>
                    <a:pt x="3363269" y="488211"/>
                  </a:cubicBezTo>
                  <a:cubicBezTo>
                    <a:pt x="3377862" y="489671"/>
                    <a:pt x="3389537" y="518127"/>
                    <a:pt x="3401940" y="534180"/>
                  </a:cubicBezTo>
                  <a:cubicBezTo>
                    <a:pt x="3399752" y="537828"/>
                    <a:pt x="3397562" y="541476"/>
                    <a:pt x="3395373" y="545124"/>
                  </a:cubicBezTo>
                  <a:cubicBezTo>
                    <a:pt x="3347216" y="545124"/>
                    <a:pt x="3298330" y="549502"/>
                    <a:pt x="3251632" y="542936"/>
                  </a:cubicBezTo>
                  <a:cubicBezTo>
                    <a:pt x="3234850" y="540746"/>
                    <a:pt x="3221717" y="513019"/>
                    <a:pt x="3206394" y="497697"/>
                  </a:cubicBezTo>
                  <a:cubicBezTo>
                    <a:pt x="3208583" y="494049"/>
                    <a:pt x="3211502" y="490401"/>
                    <a:pt x="3213691" y="486023"/>
                  </a:cubicBezTo>
                  <a:cubicBezTo>
                    <a:pt x="3238499" y="486023"/>
                    <a:pt x="3263489" y="485111"/>
                    <a:pt x="3288480" y="484928"/>
                  </a:cubicBezTo>
                  <a:close/>
                  <a:moveTo>
                    <a:pt x="3652209" y="484655"/>
                  </a:moveTo>
                  <a:cubicBezTo>
                    <a:pt x="3677382" y="484382"/>
                    <a:pt x="3701096" y="484929"/>
                    <a:pt x="3724444" y="488213"/>
                  </a:cubicBezTo>
                  <a:cubicBezTo>
                    <a:pt x="3742686" y="490401"/>
                    <a:pt x="3757279" y="517399"/>
                    <a:pt x="3774060" y="533451"/>
                  </a:cubicBezTo>
                  <a:cubicBezTo>
                    <a:pt x="3772601" y="536369"/>
                    <a:pt x="3771142" y="540017"/>
                    <a:pt x="3768953" y="542936"/>
                  </a:cubicBezTo>
                  <a:cubicBezTo>
                    <a:pt x="3717148" y="542936"/>
                    <a:pt x="3664613" y="546585"/>
                    <a:pt x="3613538" y="540747"/>
                  </a:cubicBezTo>
                  <a:cubicBezTo>
                    <a:pt x="3600404" y="538558"/>
                    <a:pt x="3589460" y="509372"/>
                    <a:pt x="3571218" y="486023"/>
                  </a:cubicBezTo>
                  <a:cubicBezTo>
                    <a:pt x="3600404" y="486023"/>
                    <a:pt x="3627036" y="484929"/>
                    <a:pt x="3652209" y="484655"/>
                  </a:cubicBezTo>
                  <a:close/>
                  <a:moveTo>
                    <a:pt x="1536225" y="484564"/>
                  </a:moveTo>
                  <a:cubicBezTo>
                    <a:pt x="1574897" y="484564"/>
                    <a:pt x="1612839" y="484564"/>
                    <a:pt x="1651510" y="484564"/>
                  </a:cubicBezTo>
                  <a:cubicBezTo>
                    <a:pt x="1649321" y="545854"/>
                    <a:pt x="1646403" y="548044"/>
                    <a:pt x="1591679" y="548044"/>
                  </a:cubicBezTo>
                  <a:cubicBezTo>
                    <a:pt x="1551548" y="548044"/>
                    <a:pt x="1512147" y="548044"/>
                    <a:pt x="1469098" y="548044"/>
                  </a:cubicBezTo>
                  <a:cubicBezTo>
                    <a:pt x="1484421" y="485294"/>
                    <a:pt x="1484421" y="485294"/>
                    <a:pt x="1536225" y="484564"/>
                  </a:cubicBezTo>
                  <a:close/>
                  <a:moveTo>
                    <a:pt x="833580" y="484564"/>
                  </a:moveTo>
                  <a:cubicBezTo>
                    <a:pt x="917490" y="484564"/>
                    <a:pt x="1000669" y="484564"/>
                    <a:pt x="1085308" y="484564"/>
                  </a:cubicBezTo>
                  <a:cubicBezTo>
                    <a:pt x="1072904" y="542936"/>
                    <a:pt x="1067797" y="548044"/>
                    <a:pt x="1016721" y="548044"/>
                  </a:cubicBezTo>
                  <a:cubicBezTo>
                    <a:pt x="941568" y="548044"/>
                    <a:pt x="865684" y="548044"/>
                    <a:pt x="790531" y="548044"/>
                  </a:cubicBezTo>
                  <a:cubicBezTo>
                    <a:pt x="778856" y="548044"/>
                    <a:pt x="767181" y="547314"/>
                    <a:pt x="754778" y="546584"/>
                  </a:cubicBezTo>
                  <a:cubicBezTo>
                    <a:pt x="773748" y="488942"/>
                    <a:pt x="778856" y="484564"/>
                    <a:pt x="833580" y="484564"/>
                  </a:cubicBezTo>
                  <a:close/>
                  <a:moveTo>
                    <a:pt x="2884071" y="484199"/>
                  </a:moveTo>
                  <a:cubicBezTo>
                    <a:pt x="2909791" y="484017"/>
                    <a:pt x="2933870" y="484564"/>
                    <a:pt x="2957583" y="487482"/>
                  </a:cubicBezTo>
                  <a:cubicBezTo>
                    <a:pt x="2972176" y="489672"/>
                    <a:pt x="2983121" y="518128"/>
                    <a:pt x="2996254" y="534180"/>
                  </a:cubicBezTo>
                  <a:cubicBezTo>
                    <a:pt x="2994066" y="537829"/>
                    <a:pt x="2991876" y="541476"/>
                    <a:pt x="2989687" y="544395"/>
                  </a:cubicBezTo>
                  <a:cubicBezTo>
                    <a:pt x="2937882" y="544395"/>
                    <a:pt x="2886078" y="547314"/>
                    <a:pt x="2835002" y="542207"/>
                  </a:cubicBezTo>
                  <a:cubicBezTo>
                    <a:pt x="2823328" y="540747"/>
                    <a:pt x="2815301" y="510102"/>
                    <a:pt x="2800708" y="485294"/>
                  </a:cubicBezTo>
                  <a:cubicBezTo>
                    <a:pt x="2830989" y="485294"/>
                    <a:pt x="2858351" y="484382"/>
                    <a:pt x="2884071" y="484199"/>
                  </a:cubicBezTo>
                  <a:close/>
                  <a:moveTo>
                    <a:pt x="3468885" y="483925"/>
                  </a:moveTo>
                  <a:cubicBezTo>
                    <a:pt x="3491868" y="483652"/>
                    <a:pt x="3514670" y="484199"/>
                    <a:pt x="3536924" y="487483"/>
                  </a:cubicBezTo>
                  <a:cubicBezTo>
                    <a:pt x="3555895" y="490400"/>
                    <a:pt x="3571948" y="516669"/>
                    <a:pt x="3589459" y="531991"/>
                  </a:cubicBezTo>
                  <a:cubicBezTo>
                    <a:pt x="3587270" y="535639"/>
                    <a:pt x="3585081" y="539287"/>
                    <a:pt x="3582892" y="543665"/>
                  </a:cubicBezTo>
                  <a:cubicBezTo>
                    <a:pt x="3531817" y="543665"/>
                    <a:pt x="3480741" y="547314"/>
                    <a:pt x="3429666" y="541476"/>
                  </a:cubicBezTo>
                  <a:cubicBezTo>
                    <a:pt x="3415803" y="540017"/>
                    <a:pt x="3404129" y="511561"/>
                    <a:pt x="3391724" y="494779"/>
                  </a:cubicBezTo>
                  <a:cubicBezTo>
                    <a:pt x="3395373" y="491130"/>
                    <a:pt x="3397561" y="488212"/>
                    <a:pt x="3399751" y="485293"/>
                  </a:cubicBezTo>
                  <a:cubicBezTo>
                    <a:pt x="3422734" y="485293"/>
                    <a:pt x="3445901" y="484199"/>
                    <a:pt x="3468885" y="483925"/>
                  </a:cubicBezTo>
                  <a:close/>
                  <a:moveTo>
                    <a:pt x="1720827" y="483834"/>
                  </a:moveTo>
                  <a:cubicBezTo>
                    <a:pt x="2001742" y="483834"/>
                    <a:pt x="2282658" y="483834"/>
                    <a:pt x="2563572" y="484564"/>
                  </a:cubicBezTo>
                  <a:cubicBezTo>
                    <a:pt x="2611000" y="484564"/>
                    <a:pt x="2613919" y="488212"/>
                    <a:pt x="2610270" y="544395"/>
                  </a:cubicBezTo>
                  <a:cubicBezTo>
                    <a:pt x="2295062" y="544395"/>
                    <a:pt x="1980583" y="544395"/>
                    <a:pt x="1665374" y="544395"/>
                  </a:cubicBezTo>
                  <a:cubicBezTo>
                    <a:pt x="1666833" y="487482"/>
                    <a:pt x="1669023" y="483834"/>
                    <a:pt x="1720827" y="483834"/>
                  </a:cubicBezTo>
                  <a:close/>
                  <a:moveTo>
                    <a:pt x="2322058" y="415247"/>
                  </a:moveTo>
                  <a:cubicBezTo>
                    <a:pt x="2383349" y="415247"/>
                    <a:pt x="2435154" y="415247"/>
                    <a:pt x="2488418" y="415247"/>
                  </a:cubicBezTo>
                  <a:cubicBezTo>
                    <a:pt x="2491337" y="431299"/>
                    <a:pt x="2493526" y="446621"/>
                    <a:pt x="2497174" y="468510"/>
                  </a:cubicBezTo>
                  <a:cubicBezTo>
                    <a:pt x="2443910" y="468510"/>
                    <a:pt x="2393564" y="470700"/>
                    <a:pt x="2343948" y="466322"/>
                  </a:cubicBezTo>
                  <a:cubicBezTo>
                    <a:pt x="2336651" y="465592"/>
                    <a:pt x="2330814" y="437136"/>
                    <a:pt x="2322058" y="415247"/>
                  </a:cubicBezTo>
                  <a:close/>
                  <a:moveTo>
                    <a:pt x="2767782" y="413970"/>
                  </a:moveTo>
                  <a:cubicBezTo>
                    <a:pt x="2793229" y="413970"/>
                    <a:pt x="2818584" y="414517"/>
                    <a:pt x="2843757" y="416706"/>
                  </a:cubicBezTo>
                  <a:cubicBezTo>
                    <a:pt x="2851783" y="417435"/>
                    <a:pt x="2857620" y="445892"/>
                    <a:pt x="2868565" y="469240"/>
                  </a:cubicBezTo>
                  <a:cubicBezTo>
                    <a:pt x="2812382" y="469240"/>
                    <a:pt x="2767144" y="472159"/>
                    <a:pt x="2722636" y="467051"/>
                  </a:cubicBezTo>
                  <a:cubicBezTo>
                    <a:pt x="2708772" y="465592"/>
                    <a:pt x="2697098" y="441514"/>
                    <a:pt x="2683964" y="428380"/>
                  </a:cubicBezTo>
                  <a:cubicBezTo>
                    <a:pt x="2686153" y="424002"/>
                    <a:pt x="2689072" y="418895"/>
                    <a:pt x="2691261" y="414517"/>
                  </a:cubicBezTo>
                  <a:cubicBezTo>
                    <a:pt x="2716798" y="414517"/>
                    <a:pt x="2742336" y="413970"/>
                    <a:pt x="2767782" y="413970"/>
                  </a:cubicBezTo>
                  <a:close/>
                  <a:moveTo>
                    <a:pt x="3610528" y="413422"/>
                  </a:moveTo>
                  <a:cubicBezTo>
                    <a:pt x="3634333" y="413240"/>
                    <a:pt x="3658047" y="413787"/>
                    <a:pt x="3681396" y="416706"/>
                  </a:cubicBezTo>
                  <a:cubicBezTo>
                    <a:pt x="3697448" y="418895"/>
                    <a:pt x="3710582" y="443703"/>
                    <a:pt x="3725905" y="458295"/>
                  </a:cubicBezTo>
                  <a:cubicBezTo>
                    <a:pt x="3722985" y="461214"/>
                    <a:pt x="3720797" y="465592"/>
                    <a:pt x="3719337" y="469240"/>
                  </a:cubicBezTo>
                  <a:cubicBezTo>
                    <a:pt x="3672640" y="469240"/>
                    <a:pt x="3625213" y="472888"/>
                    <a:pt x="3579975" y="467051"/>
                  </a:cubicBezTo>
                  <a:cubicBezTo>
                    <a:pt x="3563192" y="464862"/>
                    <a:pt x="3549329" y="439325"/>
                    <a:pt x="3534006" y="424732"/>
                  </a:cubicBezTo>
                  <a:cubicBezTo>
                    <a:pt x="3535466" y="421083"/>
                    <a:pt x="3537655" y="417435"/>
                    <a:pt x="3539114" y="414517"/>
                  </a:cubicBezTo>
                  <a:cubicBezTo>
                    <a:pt x="3562828" y="414517"/>
                    <a:pt x="3586724" y="413605"/>
                    <a:pt x="3610528" y="413422"/>
                  </a:cubicBezTo>
                  <a:close/>
                  <a:moveTo>
                    <a:pt x="2513956" y="413058"/>
                  </a:moveTo>
                  <a:cubicBezTo>
                    <a:pt x="2559924" y="413058"/>
                    <a:pt x="2605892" y="411599"/>
                    <a:pt x="2651860" y="413787"/>
                  </a:cubicBezTo>
                  <a:cubicBezTo>
                    <a:pt x="2685424" y="415248"/>
                    <a:pt x="2673749" y="444433"/>
                    <a:pt x="2679586" y="469240"/>
                  </a:cubicBezTo>
                  <a:cubicBezTo>
                    <a:pt x="2628511" y="469240"/>
                    <a:pt x="2580355" y="472159"/>
                    <a:pt x="2532927" y="467052"/>
                  </a:cubicBezTo>
                  <a:cubicBezTo>
                    <a:pt x="2521983" y="465593"/>
                    <a:pt x="2513226" y="438596"/>
                    <a:pt x="2503741" y="423273"/>
                  </a:cubicBezTo>
                  <a:cubicBezTo>
                    <a:pt x="2507390" y="419625"/>
                    <a:pt x="2511038" y="416707"/>
                    <a:pt x="2513956" y="413058"/>
                  </a:cubicBezTo>
                  <a:close/>
                  <a:moveTo>
                    <a:pt x="3431034" y="412693"/>
                  </a:moveTo>
                  <a:cubicBezTo>
                    <a:pt x="3454292" y="412511"/>
                    <a:pt x="3477458" y="413058"/>
                    <a:pt x="3500442" y="415977"/>
                  </a:cubicBezTo>
                  <a:cubicBezTo>
                    <a:pt x="3516494" y="418166"/>
                    <a:pt x="3528898" y="443703"/>
                    <a:pt x="3542761" y="458296"/>
                  </a:cubicBezTo>
                  <a:cubicBezTo>
                    <a:pt x="3540573" y="461214"/>
                    <a:pt x="3538384" y="464863"/>
                    <a:pt x="3536195" y="469241"/>
                  </a:cubicBezTo>
                  <a:cubicBezTo>
                    <a:pt x="3490227" y="469241"/>
                    <a:pt x="3444259" y="472889"/>
                    <a:pt x="3399021" y="467052"/>
                  </a:cubicBezTo>
                  <a:cubicBezTo>
                    <a:pt x="3382969" y="464863"/>
                    <a:pt x="3369105" y="440055"/>
                    <a:pt x="3354512" y="426191"/>
                  </a:cubicBezTo>
                  <a:cubicBezTo>
                    <a:pt x="3356701" y="421814"/>
                    <a:pt x="3358890" y="418166"/>
                    <a:pt x="3361079" y="413788"/>
                  </a:cubicBezTo>
                  <a:cubicBezTo>
                    <a:pt x="3384428" y="413788"/>
                    <a:pt x="3407777" y="412876"/>
                    <a:pt x="3431034" y="412693"/>
                  </a:cubicBezTo>
                  <a:close/>
                  <a:moveTo>
                    <a:pt x="3186783" y="412511"/>
                  </a:moveTo>
                  <a:cubicBezTo>
                    <a:pt x="3230654" y="412511"/>
                    <a:pt x="3274250" y="413058"/>
                    <a:pt x="3318029" y="415247"/>
                  </a:cubicBezTo>
                  <a:cubicBezTo>
                    <a:pt x="3333352" y="415976"/>
                    <a:pt x="3347945" y="442243"/>
                    <a:pt x="3362538" y="456836"/>
                  </a:cubicBezTo>
                  <a:cubicBezTo>
                    <a:pt x="3360349" y="461214"/>
                    <a:pt x="3358160" y="465592"/>
                    <a:pt x="3355971" y="469241"/>
                  </a:cubicBezTo>
                  <a:cubicBezTo>
                    <a:pt x="3325326" y="469241"/>
                    <a:pt x="3294681" y="469241"/>
                    <a:pt x="3263305" y="469241"/>
                  </a:cubicBezTo>
                  <a:cubicBezTo>
                    <a:pt x="3212230" y="469241"/>
                    <a:pt x="3161154" y="469241"/>
                    <a:pt x="3110809" y="469241"/>
                  </a:cubicBezTo>
                  <a:cubicBezTo>
                    <a:pt x="3064111" y="469241"/>
                    <a:pt x="3062652" y="468511"/>
                    <a:pt x="3053896" y="413058"/>
                  </a:cubicBezTo>
                  <a:cubicBezTo>
                    <a:pt x="3098769" y="413058"/>
                    <a:pt x="3142913" y="412511"/>
                    <a:pt x="3186783" y="412511"/>
                  </a:cubicBezTo>
                  <a:close/>
                  <a:moveTo>
                    <a:pt x="2221184" y="412511"/>
                  </a:moveTo>
                  <a:cubicBezTo>
                    <a:pt x="2246174" y="412511"/>
                    <a:pt x="2270618" y="413058"/>
                    <a:pt x="2295061" y="415247"/>
                  </a:cubicBezTo>
                  <a:cubicBezTo>
                    <a:pt x="2303817" y="416706"/>
                    <a:pt x="2308925" y="445162"/>
                    <a:pt x="2319869" y="469241"/>
                  </a:cubicBezTo>
                  <a:cubicBezTo>
                    <a:pt x="2258579" y="469241"/>
                    <a:pt x="2211881" y="471429"/>
                    <a:pt x="2164454" y="468511"/>
                  </a:cubicBezTo>
                  <a:cubicBezTo>
                    <a:pt x="2124323" y="466322"/>
                    <a:pt x="2151320" y="436406"/>
                    <a:pt x="2144023" y="413058"/>
                  </a:cubicBezTo>
                  <a:cubicBezTo>
                    <a:pt x="2170656" y="413058"/>
                    <a:pt x="2196193" y="412511"/>
                    <a:pt x="2221184" y="412511"/>
                  </a:cubicBezTo>
                  <a:close/>
                  <a:moveTo>
                    <a:pt x="2007580" y="412329"/>
                  </a:moveTo>
                  <a:cubicBezTo>
                    <a:pt x="2045521" y="412329"/>
                    <a:pt x="2084193" y="412329"/>
                    <a:pt x="2121405" y="412329"/>
                  </a:cubicBezTo>
                  <a:cubicBezTo>
                    <a:pt x="2130891" y="467782"/>
                    <a:pt x="2130161" y="469970"/>
                    <a:pt x="2080545" y="469970"/>
                  </a:cubicBezTo>
                  <a:cubicBezTo>
                    <a:pt x="2041143" y="469970"/>
                    <a:pt x="2001742" y="469970"/>
                    <a:pt x="1962341" y="469970"/>
                  </a:cubicBezTo>
                  <a:cubicBezTo>
                    <a:pt x="1957963" y="414517"/>
                    <a:pt x="1959422" y="413059"/>
                    <a:pt x="2007580" y="412329"/>
                  </a:cubicBezTo>
                  <a:close/>
                  <a:moveTo>
                    <a:pt x="1821519" y="412329"/>
                  </a:moveTo>
                  <a:cubicBezTo>
                    <a:pt x="1860190" y="412329"/>
                    <a:pt x="1898862" y="412329"/>
                    <a:pt x="1939722" y="412329"/>
                  </a:cubicBezTo>
                  <a:cubicBezTo>
                    <a:pt x="1944100" y="468511"/>
                    <a:pt x="1943370" y="469241"/>
                    <a:pt x="1893755" y="469241"/>
                  </a:cubicBezTo>
                  <a:cubicBezTo>
                    <a:pt x="1855083" y="469241"/>
                    <a:pt x="1816411" y="469241"/>
                    <a:pt x="1778469" y="469241"/>
                  </a:cubicBezTo>
                  <a:cubicBezTo>
                    <a:pt x="1771903" y="417436"/>
                    <a:pt x="1775551" y="412329"/>
                    <a:pt x="1821519" y="412329"/>
                  </a:cubicBezTo>
                  <a:close/>
                  <a:moveTo>
                    <a:pt x="1640565" y="412329"/>
                  </a:moveTo>
                  <a:cubicBezTo>
                    <a:pt x="1679237" y="412329"/>
                    <a:pt x="1717179" y="412329"/>
                    <a:pt x="1755120" y="412329"/>
                  </a:cubicBezTo>
                  <a:cubicBezTo>
                    <a:pt x="1761687" y="463404"/>
                    <a:pt x="1757309" y="469241"/>
                    <a:pt x="1711341" y="469241"/>
                  </a:cubicBezTo>
                  <a:cubicBezTo>
                    <a:pt x="1670481" y="469241"/>
                    <a:pt x="1630350" y="469241"/>
                    <a:pt x="1589490" y="469241"/>
                  </a:cubicBezTo>
                  <a:cubicBezTo>
                    <a:pt x="1593138" y="414517"/>
                    <a:pt x="1594598" y="412329"/>
                    <a:pt x="1640565" y="412329"/>
                  </a:cubicBezTo>
                  <a:close/>
                  <a:moveTo>
                    <a:pt x="1456694" y="412329"/>
                  </a:moveTo>
                  <a:cubicBezTo>
                    <a:pt x="1495365" y="412329"/>
                    <a:pt x="1534036" y="412329"/>
                    <a:pt x="1575626" y="412329"/>
                  </a:cubicBezTo>
                  <a:cubicBezTo>
                    <a:pt x="1570519" y="468511"/>
                    <a:pt x="1569789" y="469241"/>
                    <a:pt x="1522362" y="469241"/>
                  </a:cubicBezTo>
                  <a:cubicBezTo>
                    <a:pt x="1482961" y="469241"/>
                    <a:pt x="1442831" y="469241"/>
                    <a:pt x="1402700" y="469241"/>
                  </a:cubicBezTo>
                  <a:cubicBezTo>
                    <a:pt x="1406348" y="415977"/>
                    <a:pt x="1409996" y="412329"/>
                    <a:pt x="1456694" y="412329"/>
                  </a:cubicBezTo>
                  <a:close/>
                  <a:moveTo>
                    <a:pt x="1272829" y="412329"/>
                  </a:moveTo>
                  <a:cubicBezTo>
                    <a:pt x="1312229" y="412329"/>
                    <a:pt x="1352360" y="412329"/>
                    <a:pt x="1392485" y="412329"/>
                  </a:cubicBezTo>
                  <a:cubicBezTo>
                    <a:pt x="1383730" y="468511"/>
                    <a:pt x="1382270" y="469241"/>
                    <a:pt x="1334119" y="469241"/>
                  </a:cubicBezTo>
                  <a:cubicBezTo>
                    <a:pt x="1293988" y="469241"/>
                    <a:pt x="1254588" y="469241"/>
                    <a:pt x="1214457" y="469241"/>
                  </a:cubicBezTo>
                  <a:cubicBezTo>
                    <a:pt x="1222483" y="416707"/>
                    <a:pt x="1226860" y="412329"/>
                    <a:pt x="1272829" y="412329"/>
                  </a:cubicBezTo>
                  <a:close/>
                  <a:moveTo>
                    <a:pt x="2944085" y="411963"/>
                  </a:moveTo>
                  <a:cubicBezTo>
                    <a:pt x="2967616" y="411781"/>
                    <a:pt x="2991147" y="412328"/>
                    <a:pt x="3014495" y="415246"/>
                  </a:cubicBezTo>
                  <a:cubicBezTo>
                    <a:pt x="3028359" y="416706"/>
                    <a:pt x="3039303" y="443703"/>
                    <a:pt x="3051708" y="458296"/>
                  </a:cubicBezTo>
                  <a:cubicBezTo>
                    <a:pt x="3048789" y="461944"/>
                    <a:pt x="3045141" y="465593"/>
                    <a:pt x="3042222" y="469240"/>
                  </a:cubicBezTo>
                  <a:cubicBezTo>
                    <a:pt x="2996255" y="469240"/>
                    <a:pt x="2949557" y="472889"/>
                    <a:pt x="2904319" y="467052"/>
                  </a:cubicBezTo>
                  <a:cubicBezTo>
                    <a:pt x="2889726" y="464863"/>
                    <a:pt x="2878052" y="438595"/>
                    <a:pt x="2865647" y="423273"/>
                  </a:cubicBezTo>
                  <a:cubicBezTo>
                    <a:pt x="2868566" y="419624"/>
                    <a:pt x="2871484" y="415976"/>
                    <a:pt x="2873674" y="413058"/>
                  </a:cubicBezTo>
                  <a:cubicBezTo>
                    <a:pt x="2897022" y="413058"/>
                    <a:pt x="2920553" y="412146"/>
                    <a:pt x="2944085" y="411963"/>
                  </a:cubicBezTo>
                  <a:close/>
                  <a:moveTo>
                    <a:pt x="1088226" y="410869"/>
                  </a:moveTo>
                  <a:cubicBezTo>
                    <a:pt x="1127627" y="414517"/>
                    <a:pt x="1167758" y="411599"/>
                    <a:pt x="1207888" y="411599"/>
                  </a:cubicBezTo>
                  <a:cubicBezTo>
                    <a:pt x="1196215" y="467052"/>
                    <a:pt x="1194026" y="468511"/>
                    <a:pt x="1144410" y="469241"/>
                  </a:cubicBezTo>
                  <a:cubicBezTo>
                    <a:pt x="1106468" y="469241"/>
                    <a:pt x="1067797" y="469241"/>
                    <a:pt x="1024017" y="469241"/>
                  </a:cubicBezTo>
                  <a:cubicBezTo>
                    <a:pt x="1032773" y="429840"/>
                    <a:pt x="1047366" y="407950"/>
                    <a:pt x="1088226" y="410869"/>
                  </a:cubicBezTo>
                  <a:close/>
                  <a:moveTo>
                    <a:pt x="879547" y="410869"/>
                  </a:moveTo>
                  <a:cubicBezTo>
                    <a:pt x="926245" y="414517"/>
                    <a:pt x="973672" y="411599"/>
                    <a:pt x="1021099" y="411599"/>
                  </a:cubicBezTo>
                  <a:cubicBezTo>
                    <a:pt x="1012344" y="461944"/>
                    <a:pt x="1005047" y="468511"/>
                    <a:pt x="959079" y="468511"/>
                  </a:cubicBezTo>
                  <a:cubicBezTo>
                    <a:pt x="907274" y="469241"/>
                    <a:pt x="855469" y="469241"/>
                    <a:pt x="800744" y="469241"/>
                  </a:cubicBezTo>
                  <a:cubicBezTo>
                    <a:pt x="813149" y="423273"/>
                    <a:pt x="837956" y="407950"/>
                    <a:pt x="879547" y="410869"/>
                  </a:cubicBezTo>
                  <a:close/>
                  <a:moveTo>
                    <a:pt x="2245445" y="348119"/>
                  </a:moveTo>
                  <a:cubicBezTo>
                    <a:pt x="2296521" y="348119"/>
                    <a:pt x="2346137" y="348119"/>
                    <a:pt x="2398672" y="348119"/>
                  </a:cubicBezTo>
                  <a:cubicBezTo>
                    <a:pt x="2400861" y="361982"/>
                    <a:pt x="2403050" y="374386"/>
                    <a:pt x="2405968" y="392628"/>
                  </a:cubicBezTo>
                  <a:cubicBezTo>
                    <a:pt x="2352704" y="392628"/>
                    <a:pt x="2300899" y="392628"/>
                    <a:pt x="2245445" y="392628"/>
                  </a:cubicBezTo>
                  <a:cubicBezTo>
                    <a:pt x="2245445" y="378035"/>
                    <a:pt x="2245445" y="365630"/>
                    <a:pt x="2245445" y="348119"/>
                  </a:cubicBezTo>
                  <a:close/>
                  <a:moveTo>
                    <a:pt x="3570762" y="347298"/>
                  </a:moveTo>
                  <a:cubicBezTo>
                    <a:pt x="3594384" y="347207"/>
                    <a:pt x="3617915" y="347754"/>
                    <a:pt x="3641264" y="350308"/>
                  </a:cubicBezTo>
                  <a:cubicBezTo>
                    <a:pt x="3655128" y="351767"/>
                    <a:pt x="3666072" y="375846"/>
                    <a:pt x="3684313" y="396276"/>
                  </a:cubicBezTo>
                  <a:cubicBezTo>
                    <a:pt x="3626671" y="396276"/>
                    <a:pt x="3579974" y="399195"/>
                    <a:pt x="3534006" y="394817"/>
                  </a:cubicBezTo>
                  <a:cubicBezTo>
                    <a:pt x="3520142" y="393357"/>
                    <a:pt x="3508468" y="370738"/>
                    <a:pt x="3496064" y="357604"/>
                  </a:cubicBezTo>
                  <a:cubicBezTo>
                    <a:pt x="3497524" y="354686"/>
                    <a:pt x="3498983" y="351038"/>
                    <a:pt x="3499713" y="348119"/>
                  </a:cubicBezTo>
                  <a:cubicBezTo>
                    <a:pt x="3523426" y="348119"/>
                    <a:pt x="3547140" y="347390"/>
                    <a:pt x="3570762" y="347298"/>
                  </a:cubicBezTo>
                  <a:close/>
                  <a:moveTo>
                    <a:pt x="2666362" y="346843"/>
                  </a:moveTo>
                  <a:cubicBezTo>
                    <a:pt x="2690167" y="346843"/>
                    <a:pt x="2713881" y="347390"/>
                    <a:pt x="2737230" y="349579"/>
                  </a:cubicBezTo>
                  <a:cubicBezTo>
                    <a:pt x="2747444" y="349579"/>
                    <a:pt x="2754741" y="375116"/>
                    <a:pt x="2767145" y="397006"/>
                  </a:cubicBezTo>
                  <a:cubicBezTo>
                    <a:pt x="2710962" y="397006"/>
                    <a:pt x="2664994" y="399195"/>
                    <a:pt x="2619026" y="395547"/>
                  </a:cubicBezTo>
                  <a:cubicBezTo>
                    <a:pt x="2607351" y="394817"/>
                    <a:pt x="2597866" y="371469"/>
                    <a:pt x="2587651" y="359064"/>
                  </a:cubicBezTo>
                  <a:cubicBezTo>
                    <a:pt x="2589840" y="355416"/>
                    <a:pt x="2592758" y="351768"/>
                    <a:pt x="2594948" y="347390"/>
                  </a:cubicBezTo>
                  <a:cubicBezTo>
                    <a:pt x="2618661" y="347390"/>
                    <a:pt x="2642557" y="346843"/>
                    <a:pt x="2666362" y="346843"/>
                  </a:cubicBezTo>
                  <a:close/>
                  <a:moveTo>
                    <a:pt x="2840018" y="346568"/>
                  </a:moveTo>
                  <a:cubicBezTo>
                    <a:pt x="2863276" y="346477"/>
                    <a:pt x="2886442" y="347024"/>
                    <a:pt x="2909425" y="349578"/>
                  </a:cubicBezTo>
                  <a:cubicBezTo>
                    <a:pt x="2920371" y="351037"/>
                    <a:pt x="2929126" y="375845"/>
                    <a:pt x="2939341" y="389708"/>
                  </a:cubicBezTo>
                  <a:cubicBezTo>
                    <a:pt x="2934964" y="391897"/>
                    <a:pt x="2932045" y="394816"/>
                    <a:pt x="2928396" y="397734"/>
                  </a:cubicBezTo>
                  <a:cubicBezTo>
                    <a:pt x="2891185" y="397734"/>
                    <a:pt x="2853973" y="397734"/>
                    <a:pt x="2816761" y="397734"/>
                  </a:cubicBezTo>
                  <a:cubicBezTo>
                    <a:pt x="2775170" y="397734"/>
                    <a:pt x="2775170" y="397005"/>
                    <a:pt x="2770063" y="347389"/>
                  </a:cubicBezTo>
                  <a:cubicBezTo>
                    <a:pt x="2793412" y="347389"/>
                    <a:pt x="2816761" y="346660"/>
                    <a:pt x="2840018" y="346568"/>
                  </a:cubicBezTo>
                  <a:close/>
                  <a:moveTo>
                    <a:pt x="2490881" y="345109"/>
                  </a:moveTo>
                  <a:cubicBezTo>
                    <a:pt x="2513773" y="345018"/>
                    <a:pt x="2536575" y="345565"/>
                    <a:pt x="2559194" y="348119"/>
                  </a:cubicBezTo>
                  <a:cubicBezTo>
                    <a:pt x="2570139" y="348849"/>
                    <a:pt x="2578165" y="373657"/>
                    <a:pt x="2587650" y="387519"/>
                  </a:cubicBezTo>
                  <a:cubicBezTo>
                    <a:pt x="2585461" y="390438"/>
                    <a:pt x="2582542" y="394087"/>
                    <a:pt x="2580354" y="397005"/>
                  </a:cubicBezTo>
                  <a:cubicBezTo>
                    <a:pt x="2533656" y="397005"/>
                    <a:pt x="2486229" y="399194"/>
                    <a:pt x="2439531" y="394816"/>
                  </a:cubicBezTo>
                  <a:cubicBezTo>
                    <a:pt x="2430046" y="394087"/>
                    <a:pt x="2422020" y="369279"/>
                    <a:pt x="2413264" y="355415"/>
                  </a:cubicBezTo>
                  <a:cubicBezTo>
                    <a:pt x="2416183" y="352497"/>
                    <a:pt x="2419101" y="349578"/>
                    <a:pt x="2422020" y="345930"/>
                  </a:cubicBezTo>
                  <a:cubicBezTo>
                    <a:pt x="2445004" y="345930"/>
                    <a:pt x="2467988" y="345201"/>
                    <a:pt x="2490881" y="345109"/>
                  </a:cubicBezTo>
                  <a:close/>
                  <a:moveTo>
                    <a:pt x="3181312" y="344744"/>
                  </a:moveTo>
                  <a:cubicBezTo>
                    <a:pt x="3203840" y="344471"/>
                    <a:pt x="3225000" y="344836"/>
                    <a:pt x="3245795" y="347389"/>
                  </a:cubicBezTo>
                  <a:cubicBezTo>
                    <a:pt x="3262577" y="349578"/>
                    <a:pt x="3276440" y="369279"/>
                    <a:pt x="3291763" y="381683"/>
                  </a:cubicBezTo>
                  <a:cubicBezTo>
                    <a:pt x="3289574" y="386061"/>
                    <a:pt x="3288115" y="390438"/>
                    <a:pt x="3285925" y="394817"/>
                  </a:cubicBezTo>
                  <a:cubicBezTo>
                    <a:pt x="3236310" y="394817"/>
                    <a:pt x="3186693" y="397006"/>
                    <a:pt x="3137807" y="392628"/>
                  </a:cubicBezTo>
                  <a:cubicBezTo>
                    <a:pt x="3128321" y="392628"/>
                    <a:pt x="3121025" y="367820"/>
                    <a:pt x="3108621" y="345930"/>
                  </a:cubicBezTo>
                  <a:cubicBezTo>
                    <a:pt x="3134889" y="345930"/>
                    <a:pt x="3158785" y="345018"/>
                    <a:pt x="3181312" y="344744"/>
                  </a:cubicBezTo>
                  <a:close/>
                  <a:moveTo>
                    <a:pt x="3010027" y="344744"/>
                  </a:moveTo>
                  <a:cubicBezTo>
                    <a:pt x="3031643" y="344471"/>
                    <a:pt x="3053167" y="344836"/>
                    <a:pt x="3074327" y="347389"/>
                  </a:cubicBezTo>
                  <a:cubicBezTo>
                    <a:pt x="3089650" y="349578"/>
                    <a:pt x="3102054" y="371467"/>
                    <a:pt x="3115917" y="384601"/>
                  </a:cubicBezTo>
                  <a:cubicBezTo>
                    <a:pt x="3113728" y="388249"/>
                    <a:pt x="3110809" y="392627"/>
                    <a:pt x="3108621" y="396275"/>
                  </a:cubicBezTo>
                  <a:cubicBezTo>
                    <a:pt x="3061923" y="396275"/>
                    <a:pt x="3015225" y="399194"/>
                    <a:pt x="2969258" y="394087"/>
                  </a:cubicBezTo>
                  <a:cubicBezTo>
                    <a:pt x="2956853" y="392627"/>
                    <a:pt x="2947368" y="369279"/>
                    <a:pt x="2936423" y="355415"/>
                  </a:cubicBezTo>
                  <a:cubicBezTo>
                    <a:pt x="2940072" y="353227"/>
                    <a:pt x="2942990" y="349578"/>
                    <a:pt x="2945179" y="345930"/>
                  </a:cubicBezTo>
                  <a:cubicBezTo>
                    <a:pt x="2966704" y="345930"/>
                    <a:pt x="2988411" y="345018"/>
                    <a:pt x="3010027" y="344744"/>
                  </a:cubicBezTo>
                  <a:close/>
                  <a:moveTo>
                    <a:pt x="2109730" y="344471"/>
                  </a:moveTo>
                  <a:cubicBezTo>
                    <a:pt x="2135268" y="344471"/>
                    <a:pt x="2160805" y="344471"/>
                    <a:pt x="2186343" y="345201"/>
                  </a:cubicBezTo>
                  <a:cubicBezTo>
                    <a:pt x="2230122" y="345930"/>
                    <a:pt x="2230851" y="346660"/>
                    <a:pt x="2222095" y="394817"/>
                  </a:cubicBezTo>
                  <a:cubicBezTo>
                    <a:pt x="2172479" y="394817"/>
                    <a:pt x="2122134" y="394817"/>
                    <a:pt x="2071788" y="394817"/>
                  </a:cubicBezTo>
                  <a:cubicBezTo>
                    <a:pt x="2063032" y="347389"/>
                    <a:pt x="2065222" y="345201"/>
                    <a:pt x="2109730" y="344471"/>
                  </a:cubicBezTo>
                  <a:close/>
                  <a:moveTo>
                    <a:pt x="1755850" y="343012"/>
                  </a:moveTo>
                  <a:cubicBezTo>
                    <a:pt x="1793792" y="342283"/>
                    <a:pt x="1832463" y="343012"/>
                    <a:pt x="1872594" y="343012"/>
                  </a:cubicBezTo>
                  <a:cubicBezTo>
                    <a:pt x="1877701" y="383143"/>
                    <a:pt x="1868216" y="400654"/>
                    <a:pt x="1831004" y="398465"/>
                  </a:cubicBezTo>
                  <a:cubicBezTo>
                    <a:pt x="1792333" y="395546"/>
                    <a:pt x="1753661" y="397735"/>
                    <a:pt x="1715719" y="397735"/>
                  </a:cubicBezTo>
                  <a:cubicBezTo>
                    <a:pt x="1709882" y="351767"/>
                    <a:pt x="1715719" y="343742"/>
                    <a:pt x="1755850" y="343012"/>
                  </a:cubicBezTo>
                  <a:close/>
                  <a:moveTo>
                    <a:pt x="1938263" y="343011"/>
                  </a:moveTo>
                  <a:cubicBezTo>
                    <a:pt x="1969637" y="343011"/>
                    <a:pt x="2001012" y="342281"/>
                    <a:pt x="2032387" y="345199"/>
                  </a:cubicBezTo>
                  <a:cubicBezTo>
                    <a:pt x="2038953" y="345930"/>
                    <a:pt x="2050628" y="361252"/>
                    <a:pt x="2049898" y="368548"/>
                  </a:cubicBezTo>
                  <a:cubicBezTo>
                    <a:pt x="2049168" y="378763"/>
                    <a:pt x="2038953" y="395545"/>
                    <a:pt x="2031657" y="395545"/>
                  </a:cubicBezTo>
                  <a:cubicBezTo>
                    <a:pt x="1984230" y="397734"/>
                    <a:pt x="1937533" y="397005"/>
                    <a:pt x="1890835" y="397005"/>
                  </a:cubicBezTo>
                  <a:cubicBezTo>
                    <a:pt x="1891564" y="344470"/>
                    <a:pt x="1892294" y="343011"/>
                    <a:pt x="1938263" y="343011"/>
                  </a:cubicBezTo>
                  <a:close/>
                  <a:moveTo>
                    <a:pt x="910194" y="342282"/>
                  </a:moveTo>
                  <a:cubicBezTo>
                    <a:pt x="991185" y="343742"/>
                    <a:pt x="1072176" y="342282"/>
                    <a:pt x="1155356" y="342282"/>
                  </a:cubicBezTo>
                  <a:cubicBezTo>
                    <a:pt x="1148789" y="386061"/>
                    <a:pt x="1128358" y="398464"/>
                    <a:pt x="1091146" y="397735"/>
                  </a:cubicBezTo>
                  <a:cubicBezTo>
                    <a:pt x="1010155" y="394817"/>
                    <a:pt x="929165" y="397005"/>
                    <a:pt x="845255" y="397005"/>
                  </a:cubicBezTo>
                  <a:cubicBezTo>
                    <a:pt x="855469" y="361253"/>
                    <a:pt x="870792" y="340822"/>
                    <a:pt x="910194" y="342282"/>
                  </a:cubicBezTo>
                  <a:close/>
                  <a:moveTo>
                    <a:pt x="1582923" y="342282"/>
                  </a:moveTo>
                  <a:cubicBezTo>
                    <a:pt x="1620865" y="342282"/>
                    <a:pt x="1658807" y="343012"/>
                    <a:pt x="1697478" y="343012"/>
                  </a:cubicBezTo>
                  <a:cubicBezTo>
                    <a:pt x="1699667" y="384601"/>
                    <a:pt x="1687263" y="400653"/>
                    <a:pt x="1650051" y="397735"/>
                  </a:cubicBezTo>
                  <a:cubicBezTo>
                    <a:pt x="1611380" y="394816"/>
                    <a:pt x="1572709" y="397005"/>
                    <a:pt x="1534037" y="397005"/>
                  </a:cubicBezTo>
                  <a:cubicBezTo>
                    <a:pt x="1536226" y="347390"/>
                    <a:pt x="1539874" y="343012"/>
                    <a:pt x="1582923" y="342282"/>
                  </a:cubicBezTo>
                  <a:close/>
                  <a:moveTo>
                    <a:pt x="1404160" y="341552"/>
                  </a:moveTo>
                  <a:cubicBezTo>
                    <a:pt x="1443560" y="344471"/>
                    <a:pt x="1482231" y="342282"/>
                    <a:pt x="1520903" y="342282"/>
                  </a:cubicBezTo>
                  <a:cubicBezTo>
                    <a:pt x="1521632" y="389709"/>
                    <a:pt x="1500473" y="399924"/>
                    <a:pt x="1464720" y="397005"/>
                  </a:cubicBezTo>
                  <a:cubicBezTo>
                    <a:pt x="1427508" y="394087"/>
                    <a:pt x="1390296" y="396276"/>
                    <a:pt x="1350899" y="396276"/>
                  </a:cubicBezTo>
                  <a:cubicBezTo>
                    <a:pt x="1353089" y="359064"/>
                    <a:pt x="1366218" y="339364"/>
                    <a:pt x="1404160" y="341552"/>
                  </a:cubicBezTo>
                  <a:close/>
                  <a:moveTo>
                    <a:pt x="1227589" y="341552"/>
                  </a:moveTo>
                  <a:cubicBezTo>
                    <a:pt x="1265531" y="343741"/>
                    <a:pt x="1304202" y="342281"/>
                    <a:pt x="1344333" y="342281"/>
                  </a:cubicBezTo>
                  <a:cubicBezTo>
                    <a:pt x="1342144" y="383871"/>
                    <a:pt x="1326092" y="400653"/>
                    <a:pt x="1287420" y="397734"/>
                  </a:cubicBezTo>
                  <a:cubicBezTo>
                    <a:pt x="1249478" y="394086"/>
                    <a:pt x="1210807" y="397005"/>
                    <a:pt x="1170676" y="397005"/>
                  </a:cubicBezTo>
                  <a:cubicBezTo>
                    <a:pt x="1175783" y="357604"/>
                    <a:pt x="1190376" y="340093"/>
                    <a:pt x="1227589" y="341552"/>
                  </a:cubicBezTo>
                  <a:close/>
                  <a:moveTo>
                    <a:pt x="2165183" y="283910"/>
                  </a:moveTo>
                  <a:cubicBezTo>
                    <a:pt x="2213340" y="283910"/>
                    <a:pt x="2262227" y="283910"/>
                    <a:pt x="2314762" y="283910"/>
                  </a:cubicBezTo>
                  <a:cubicBezTo>
                    <a:pt x="2315491" y="299962"/>
                    <a:pt x="2316221" y="312366"/>
                    <a:pt x="2316950" y="327689"/>
                  </a:cubicBezTo>
                  <a:cubicBezTo>
                    <a:pt x="2264416" y="327689"/>
                    <a:pt x="2216259" y="327689"/>
                    <a:pt x="2165183" y="327689"/>
                  </a:cubicBezTo>
                  <a:cubicBezTo>
                    <a:pt x="2165183" y="313096"/>
                    <a:pt x="2165183" y="299962"/>
                    <a:pt x="2165183" y="283910"/>
                  </a:cubicBezTo>
                  <a:close/>
                  <a:moveTo>
                    <a:pt x="1993715" y="283180"/>
                  </a:moveTo>
                  <a:cubicBezTo>
                    <a:pt x="2044791" y="283180"/>
                    <a:pt x="2092947" y="283180"/>
                    <a:pt x="2144023" y="283180"/>
                  </a:cubicBezTo>
                  <a:cubicBezTo>
                    <a:pt x="2144023" y="298503"/>
                    <a:pt x="2144023" y="310906"/>
                    <a:pt x="2144023" y="326959"/>
                  </a:cubicBezTo>
                  <a:cubicBezTo>
                    <a:pt x="2092947" y="326959"/>
                    <a:pt x="2043332" y="326959"/>
                    <a:pt x="1988608" y="326959"/>
                  </a:cubicBezTo>
                  <a:cubicBezTo>
                    <a:pt x="1990797" y="311636"/>
                    <a:pt x="1992257" y="298503"/>
                    <a:pt x="1993715" y="283180"/>
                  </a:cubicBezTo>
                  <a:close/>
                  <a:moveTo>
                    <a:pt x="3529173" y="281994"/>
                  </a:moveTo>
                  <a:cubicBezTo>
                    <a:pt x="3550606" y="281721"/>
                    <a:pt x="3571948" y="282086"/>
                    <a:pt x="3593108" y="284639"/>
                  </a:cubicBezTo>
                  <a:cubicBezTo>
                    <a:pt x="3608431" y="286828"/>
                    <a:pt x="3621565" y="308718"/>
                    <a:pt x="3635428" y="321122"/>
                  </a:cubicBezTo>
                  <a:cubicBezTo>
                    <a:pt x="3633968" y="324771"/>
                    <a:pt x="3632509" y="327688"/>
                    <a:pt x="3630320" y="330607"/>
                  </a:cubicBezTo>
                  <a:cubicBezTo>
                    <a:pt x="3585811" y="330607"/>
                    <a:pt x="3541303" y="333526"/>
                    <a:pt x="3497524" y="329149"/>
                  </a:cubicBezTo>
                  <a:cubicBezTo>
                    <a:pt x="3483660" y="327688"/>
                    <a:pt x="3471986" y="305799"/>
                    <a:pt x="3459582" y="293395"/>
                  </a:cubicBezTo>
                  <a:cubicBezTo>
                    <a:pt x="3461041" y="289747"/>
                    <a:pt x="3463231" y="286828"/>
                    <a:pt x="3464689" y="283180"/>
                  </a:cubicBezTo>
                  <a:cubicBezTo>
                    <a:pt x="3486214" y="283180"/>
                    <a:pt x="3507739" y="282268"/>
                    <a:pt x="3529173" y="281994"/>
                  </a:cubicBezTo>
                  <a:close/>
                  <a:moveTo>
                    <a:pt x="2570778" y="281812"/>
                  </a:moveTo>
                  <a:cubicBezTo>
                    <a:pt x="2594583" y="281720"/>
                    <a:pt x="2616837" y="282085"/>
                    <a:pt x="2638726" y="283909"/>
                  </a:cubicBezTo>
                  <a:cubicBezTo>
                    <a:pt x="2648942" y="284639"/>
                    <a:pt x="2656967" y="307988"/>
                    <a:pt x="2665723" y="320392"/>
                  </a:cubicBezTo>
                  <a:cubicBezTo>
                    <a:pt x="2663534" y="324040"/>
                    <a:pt x="2661345" y="326959"/>
                    <a:pt x="2659157" y="329878"/>
                  </a:cubicBezTo>
                  <a:cubicBezTo>
                    <a:pt x="2613918" y="329878"/>
                    <a:pt x="2567950" y="332066"/>
                    <a:pt x="2522712" y="328418"/>
                  </a:cubicBezTo>
                  <a:cubicBezTo>
                    <a:pt x="2513227" y="327688"/>
                    <a:pt x="2506660" y="303610"/>
                    <a:pt x="2493526" y="282450"/>
                  </a:cubicBezTo>
                  <a:cubicBezTo>
                    <a:pt x="2521618" y="282450"/>
                    <a:pt x="2546973" y="281903"/>
                    <a:pt x="2570778" y="281812"/>
                  </a:cubicBezTo>
                  <a:close/>
                  <a:moveTo>
                    <a:pt x="2403050" y="281812"/>
                  </a:moveTo>
                  <a:cubicBezTo>
                    <a:pt x="2425669" y="281720"/>
                    <a:pt x="2448288" y="282085"/>
                    <a:pt x="2470907" y="283909"/>
                  </a:cubicBezTo>
                  <a:cubicBezTo>
                    <a:pt x="2479662" y="284639"/>
                    <a:pt x="2486229" y="308717"/>
                    <a:pt x="2499363" y="330607"/>
                  </a:cubicBezTo>
                  <a:cubicBezTo>
                    <a:pt x="2441721" y="330607"/>
                    <a:pt x="2397212" y="332796"/>
                    <a:pt x="2353433" y="329147"/>
                  </a:cubicBezTo>
                  <a:cubicBezTo>
                    <a:pt x="2343948" y="328418"/>
                    <a:pt x="2335922" y="305799"/>
                    <a:pt x="2327166" y="293395"/>
                  </a:cubicBezTo>
                  <a:cubicBezTo>
                    <a:pt x="2330085" y="289746"/>
                    <a:pt x="2332274" y="286099"/>
                    <a:pt x="2335193" y="282450"/>
                  </a:cubicBezTo>
                  <a:cubicBezTo>
                    <a:pt x="2357811" y="282450"/>
                    <a:pt x="2380430" y="281903"/>
                    <a:pt x="2403050" y="281812"/>
                  </a:cubicBezTo>
                  <a:close/>
                  <a:moveTo>
                    <a:pt x="3188882" y="281721"/>
                  </a:moveTo>
                  <a:cubicBezTo>
                    <a:pt x="3237039" y="281721"/>
                    <a:pt x="3285196" y="281721"/>
                    <a:pt x="3332623" y="281721"/>
                  </a:cubicBezTo>
                  <a:cubicBezTo>
                    <a:pt x="3444259" y="281721"/>
                    <a:pt x="3444259" y="281721"/>
                    <a:pt x="3496065" y="380953"/>
                  </a:cubicBezTo>
                  <a:cubicBezTo>
                    <a:pt x="3498253" y="385331"/>
                    <a:pt x="3500442" y="389709"/>
                    <a:pt x="3504091" y="399194"/>
                  </a:cubicBezTo>
                  <a:cubicBezTo>
                    <a:pt x="3442800" y="399194"/>
                    <a:pt x="3385887" y="400653"/>
                    <a:pt x="3329704" y="397735"/>
                  </a:cubicBezTo>
                  <a:cubicBezTo>
                    <a:pt x="3320219" y="397005"/>
                    <a:pt x="3307085" y="380224"/>
                    <a:pt x="3302707" y="367819"/>
                  </a:cubicBezTo>
                  <a:cubicBezTo>
                    <a:pt x="3291763" y="337903"/>
                    <a:pt x="3274251" y="325500"/>
                    <a:pt x="3242876" y="329878"/>
                  </a:cubicBezTo>
                  <a:cubicBezTo>
                    <a:pt x="3210772" y="334985"/>
                    <a:pt x="3192531" y="320392"/>
                    <a:pt x="3188882" y="281721"/>
                  </a:cubicBezTo>
                  <a:close/>
                  <a:moveTo>
                    <a:pt x="3078614" y="281538"/>
                  </a:moveTo>
                  <a:cubicBezTo>
                    <a:pt x="3100594" y="281355"/>
                    <a:pt x="3122484" y="281720"/>
                    <a:pt x="3144373" y="283909"/>
                  </a:cubicBezTo>
                  <a:cubicBezTo>
                    <a:pt x="3156778" y="285368"/>
                    <a:pt x="3166993" y="306529"/>
                    <a:pt x="3177937" y="318932"/>
                  </a:cubicBezTo>
                  <a:cubicBezTo>
                    <a:pt x="3175748" y="323310"/>
                    <a:pt x="3173559" y="326959"/>
                    <a:pt x="3171371" y="330607"/>
                  </a:cubicBezTo>
                  <a:cubicBezTo>
                    <a:pt x="3127592" y="330607"/>
                    <a:pt x="3083813" y="333525"/>
                    <a:pt x="3041492" y="329147"/>
                  </a:cubicBezTo>
                  <a:cubicBezTo>
                    <a:pt x="3028360" y="327688"/>
                    <a:pt x="3017414" y="305799"/>
                    <a:pt x="3005740" y="293395"/>
                  </a:cubicBezTo>
                  <a:cubicBezTo>
                    <a:pt x="3007929" y="289746"/>
                    <a:pt x="3010118" y="286098"/>
                    <a:pt x="3012307" y="282450"/>
                  </a:cubicBezTo>
                  <a:cubicBezTo>
                    <a:pt x="3034561" y="282450"/>
                    <a:pt x="3056633" y="281720"/>
                    <a:pt x="3078614" y="281538"/>
                  </a:cubicBezTo>
                  <a:close/>
                  <a:moveTo>
                    <a:pt x="2909061" y="281538"/>
                  </a:moveTo>
                  <a:cubicBezTo>
                    <a:pt x="2930586" y="281355"/>
                    <a:pt x="2952111" y="281720"/>
                    <a:pt x="2973635" y="283909"/>
                  </a:cubicBezTo>
                  <a:cubicBezTo>
                    <a:pt x="2986039" y="285368"/>
                    <a:pt x="2996984" y="307258"/>
                    <a:pt x="3008658" y="319662"/>
                  </a:cubicBezTo>
                  <a:cubicBezTo>
                    <a:pt x="3005010" y="323310"/>
                    <a:pt x="3002092" y="326959"/>
                    <a:pt x="2999173" y="330607"/>
                  </a:cubicBezTo>
                  <a:cubicBezTo>
                    <a:pt x="2956853" y="330607"/>
                    <a:pt x="2914534" y="333525"/>
                    <a:pt x="2872944" y="329147"/>
                  </a:cubicBezTo>
                  <a:cubicBezTo>
                    <a:pt x="2859810" y="327688"/>
                    <a:pt x="2848135" y="306529"/>
                    <a:pt x="2836461" y="294124"/>
                  </a:cubicBezTo>
                  <a:cubicBezTo>
                    <a:pt x="2839380" y="290476"/>
                    <a:pt x="2841569" y="286098"/>
                    <a:pt x="2844488" y="282450"/>
                  </a:cubicBezTo>
                  <a:cubicBezTo>
                    <a:pt x="2866012" y="282450"/>
                    <a:pt x="2887537" y="281720"/>
                    <a:pt x="2909061" y="281538"/>
                  </a:cubicBezTo>
                  <a:close/>
                  <a:moveTo>
                    <a:pt x="2740057" y="280809"/>
                  </a:moveTo>
                  <a:cubicBezTo>
                    <a:pt x="2761125" y="280626"/>
                    <a:pt x="2782103" y="280991"/>
                    <a:pt x="2802897" y="283180"/>
                  </a:cubicBezTo>
                  <a:cubicBezTo>
                    <a:pt x="2815302" y="284639"/>
                    <a:pt x="2825517" y="305800"/>
                    <a:pt x="2836461" y="317474"/>
                  </a:cubicBezTo>
                  <a:cubicBezTo>
                    <a:pt x="2834273" y="321122"/>
                    <a:pt x="2831354" y="325500"/>
                    <a:pt x="2829165" y="329148"/>
                  </a:cubicBezTo>
                  <a:cubicBezTo>
                    <a:pt x="2783926" y="329148"/>
                    <a:pt x="2737959" y="331337"/>
                    <a:pt x="2693450" y="327689"/>
                  </a:cubicBezTo>
                  <a:cubicBezTo>
                    <a:pt x="2683965" y="326959"/>
                    <a:pt x="2676669" y="304339"/>
                    <a:pt x="2668642" y="291936"/>
                  </a:cubicBezTo>
                  <a:cubicBezTo>
                    <a:pt x="2671561" y="289017"/>
                    <a:pt x="2674479" y="285369"/>
                    <a:pt x="2676669" y="281721"/>
                  </a:cubicBezTo>
                  <a:cubicBezTo>
                    <a:pt x="2697828" y="281721"/>
                    <a:pt x="2718988" y="280991"/>
                    <a:pt x="2740057" y="280809"/>
                  </a:cubicBezTo>
                  <a:close/>
                  <a:moveTo>
                    <a:pt x="1860920" y="279532"/>
                  </a:moveTo>
                  <a:cubicBezTo>
                    <a:pt x="1898132" y="281721"/>
                    <a:pt x="1935344" y="280261"/>
                    <a:pt x="1973285" y="280261"/>
                  </a:cubicBezTo>
                  <a:cubicBezTo>
                    <a:pt x="1979123" y="317473"/>
                    <a:pt x="1968178" y="332796"/>
                    <a:pt x="1931696" y="330607"/>
                  </a:cubicBezTo>
                  <a:cubicBezTo>
                    <a:pt x="1895213" y="328418"/>
                    <a:pt x="1858001" y="329877"/>
                    <a:pt x="1820059" y="329877"/>
                  </a:cubicBezTo>
                  <a:cubicBezTo>
                    <a:pt x="1814222" y="289747"/>
                    <a:pt x="1828086" y="277343"/>
                    <a:pt x="1860920" y="279532"/>
                  </a:cubicBezTo>
                  <a:close/>
                  <a:moveTo>
                    <a:pt x="1687992" y="279532"/>
                  </a:moveTo>
                  <a:cubicBezTo>
                    <a:pt x="1725205" y="281721"/>
                    <a:pt x="1762416" y="280261"/>
                    <a:pt x="1799629" y="280261"/>
                  </a:cubicBezTo>
                  <a:cubicBezTo>
                    <a:pt x="1807654" y="317474"/>
                    <a:pt x="1796710" y="332066"/>
                    <a:pt x="1761687" y="330607"/>
                  </a:cubicBezTo>
                  <a:cubicBezTo>
                    <a:pt x="1723745" y="328418"/>
                    <a:pt x="1685074" y="329877"/>
                    <a:pt x="1647132" y="329877"/>
                  </a:cubicBezTo>
                  <a:cubicBezTo>
                    <a:pt x="1642025" y="291936"/>
                    <a:pt x="1654429" y="278073"/>
                    <a:pt x="1687992" y="279532"/>
                  </a:cubicBezTo>
                  <a:close/>
                  <a:moveTo>
                    <a:pt x="1517984" y="278803"/>
                  </a:moveTo>
                  <a:cubicBezTo>
                    <a:pt x="1555196" y="280992"/>
                    <a:pt x="1593138" y="279533"/>
                    <a:pt x="1631080" y="279533"/>
                  </a:cubicBezTo>
                  <a:cubicBezTo>
                    <a:pt x="1632539" y="320393"/>
                    <a:pt x="1615757" y="332796"/>
                    <a:pt x="1582194" y="330608"/>
                  </a:cubicBezTo>
                  <a:cubicBezTo>
                    <a:pt x="1545711" y="328418"/>
                    <a:pt x="1508498" y="329878"/>
                    <a:pt x="1470557" y="329878"/>
                  </a:cubicBezTo>
                  <a:cubicBezTo>
                    <a:pt x="1469097" y="290477"/>
                    <a:pt x="1483690" y="277343"/>
                    <a:pt x="1517984" y="278803"/>
                  </a:cubicBezTo>
                  <a:close/>
                  <a:moveTo>
                    <a:pt x="1345790" y="278803"/>
                  </a:moveTo>
                  <a:cubicBezTo>
                    <a:pt x="1382999" y="280991"/>
                    <a:pt x="1420211" y="279532"/>
                    <a:pt x="1459613" y="279532"/>
                  </a:cubicBezTo>
                  <a:cubicBezTo>
                    <a:pt x="1458882" y="318933"/>
                    <a:pt x="1442830" y="332796"/>
                    <a:pt x="1409266" y="330607"/>
                  </a:cubicBezTo>
                  <a:cubicBezTo>
                    <a:pt x="1372055" y="328418"/>
                    <a:pt x="1334846" y="329878"/>
                    <a:pt x="1295444" y="329878"/>
                  </a:cubicBezTo>
                  <a:cubicBezTo>
                    <a:pt x="1297633" y="292666"/>
                    <a:pt x="1311497" y="277343"/>
                    <a:pt x="1345790" y="278803"/>
                  </a:cubicBezTo>
                  <a:close/>
                  <a:moveTo>
                    <a:pt x="1189192" y="277616"/>
                  </a:moveTo>
                  <a:cubicBezTo>
                    <a:pt x="1217740" y="275883"/>
                    <a:pt x="1252763" y="277343"/>
                    <a:pt x="1286691" y="283180"/>
                  </a:cubicBezTo>
                  <a:cubicBezTo>
                    <a:pt x="1279395" y="326228"/>
                    <a:pt x="1276477" y="329877"/>
                    <a:pt x="1236346" y="329877"/>
                  </a:cubicBezTo>
                  <a:cubicBezTo>
                    <a:pt x="1131277" y="329877"/>
                    <a:pt x="1026207" y="329877"/>
                    <a:pt x="921137" y="329877"/>
                  </a:cubicBezTo>
                  <a:cubicBezTo>
                    <a:pt x="910194" y="329877"/>
                    <a:pt x="899978" y="327688"/>
                    <a:pt x="887573" y="326958"/>
                  </a:cubicBezTo>
                  <a:cubicBezTo>
                    <a:pt x="896329" y="293395"/>
                    <a:pt x="912381" y="277343"/>
                    <a:pt x="946676" y="278802"/>
                  </a:cubicBezTo>
                  <a:cubicBezTo>
                    <a:pt x="996292" y="280991"/>
                    <a:pt x="1045907" y="278802"/>
                    <a:pt x="1095524" y="280261"/>
                  </a:cubicBezTo>
                  <a:cubicBezTo>
                    <a:pt x="1105737" y="280261"/>
                    <a:pt x="1115224" y="286828"/>
                    <a:pt x="1130547" y="291206"/>
                  </a:cubicBezTo>
                  <a:cubicBezTo>
                    <a:pt x="1138574" y="284275"/>
                    <a:pt x="1160645" y="279349"/>
                    <a:pt x="1189192" y="277616"/>
                  </a:cubicBezTo>
                  <a:close/>
                  <a:moveTo>
                    <a:pt x="2442450" y="224078"/>
                  </a:moveTo>
                  <a:cubicBezTo>
                    <a:pt x="2492796" y="224078"/>
                    <a:pt x="2540953" y="224078"/>
                    <a:pt x="2589110" y="224078"/>
                  </a:cubicBezTo>
                  <a:cubicBezTo>
                    <a:pt x="2591298" y="238671"/>
                    <a:pt x="2593488" y="250345"/>
                    <a:pt x="2595676" y="264208"/>
                  </a:cubicBezTo>
                  <a:cubicBezTo>
                    <a:pt x="2546060" y="264208"/>
                    <a:pt x="2499363" y="264208"/>
                    <a:pt x="2449747" y="264208"/>
                  </a:cubicBezTo>
                  <a:cubicBezTo>
                    <a:pt x="2447558" y="251804"/>
                    <a:pt x="2445369" y="239401"/>
                    <a:pt x="2442450" y="224078"/>
                  </a:cubicBezTo>
                  <a:close/>
                  <a:moveTo>
                    <a:pt x="3494879" y="223166"/>
                  </a:moveTo>
                  <a:cubicBezTo>
                    <a:pt x="3516312" y="222983"/>
                    <a:pt x="3537654" y="223348"/>
                    <a:pt x="3558814" y="225537"/>
                  </a:cubicBezTo>
                  <a:cubicBezTo>
                    <a:pt x="3571218" y="226996"/>
                    <a:pt x="3582163" y="247427"/>
                    <a:pt x="3601864" y="267127"/>
                  </a:cubicBezTo>
                  <a:cubicBezTo>
                    <a:pt x="3547140" y="267127"/>
                    <a:pt x="3504820" y="270046"/>
                    <a:pt x="3463230" y="265668"/>
                  </a:cubicBezTo>
                  <a:cubicBezTo>
                    <a:pt x="3450096" y="264209"/>
                    <a:pt x="3437693" y="245238"/>
                    <a:pt x="3425288" y="235023"/>
                  </a:cubicBezTo>
                  <a:cubicBezTo>
                    <a:pt x="3426747" y="231374"/>
                    <a:pt x="3428207" y="227726"/>
                    <a:pt x="3430396" y="224078"/>
                  </a:cubicBezTo>
                  <a:cubicBezTo>
                    <a:pt x="3451921" y="224078"/>
                    <a:pt x="3473445" y="223348"/>
                    <a:pt x="3494879" y="223166"/>
                  </a:cubicBezTo>
                  <a:close/>
                  <a:moveTo>
                    <a:pt x="2838924" y="222711"/>
                  </a:moveTo>
                  <a:cubicBezTo>
                    <a:pt x="2860358" y="222619"/>
                    <a:pt x="2881700" y="222984"/>
                    <a:pt x="2902860" y="224808"/>
                  </a:cubicBezTo>
                  <a:cubicBezTo>
                    <a:pt x="2913074" y="225538"/>
                    <a:pt x="2921831" y="245968"/>
                    <a:pt x="2931316" y="257643"/>
                  </a:cubicBezTo>
                  <a:cubicBezTo>
                    <a:pt x="2928397" y="260561"/>
                    <a:pt x="2926209" y="263480"/>
                    <a:pt x="2924749" y="266399"/>
                  </a:cubicBezTo>
                  <a:cubicBezTo>
                    <a:pt x="2882430" y="266399"/>
                    <a:pt x="2840109" y="268587"/>
                    <a:pt x="2797790" y="264939"/>
                  </a:cubicBezTo>
                  <a:cubicBezTo>
                    <a:pt x="2786845" y="264209"/>
                    <a:pt x="2777360" y="245238"/>
                    <a:pt x="2767874" y="234294"/>
                  </a:cubicBezTo>
                  <a:cubicBezTo>
                    <a:pt x="2770063" y="230645"/>
                    <a:pt x="2772252" y="226998"/>
                    <a:pt x="2774441" y="223349"/>
                  </a:cubicBezTo>
                  <a:cubicBezTo>
                    <a:pt x="2795966" y="223349"/>
                    <a:pt x="2817490" y="222802"/>
                    <a:pt x="2838924" y="222711"/>
                  </a:cubicBezTo>
                  <a:close/>
                  <a:moveTo>
                    <a:pt x="3000540" y="221981"/>
                  </a:moveTo>
                  <a:cubicBezTo>
                    <a:pt x="3023068" y="221889"/>
                    <a:pt x="3044045" y="222254"/>
                    <a:pt x="3064840" y="224078"/>
                  </a:cubicBezTo>
                  <a:cubicBezTo>
                    <a:pt x="3076515" y="224808"/>
                    <a:pt x="3086000" y="243779"/>
                    <a:pt x="3096945" y="254723"/>
                  </a:cubicBezTo>
                  <a:cubicBezTo>
                    <a:pt x="3095485" y="258372"/>
                    <a:pt x="3093297" y="262020"/>
                    <a:pt x="3091838" y="265669"/>
                  </a:cubicBezTo>
                  <a:cubicBezTo>
                    <a:pt x="3048059" y="265669"/>
                    <a:pt x="3004280" y="267857"/>
                    <a:pt x="2961230" y="264209"/>
                  </a:cubicBezTo>
                  <a:cubicBezTo>
                    <a:pt x="2951015" y="263479"/>
                    <a:pt x="2942259" y="242320"/>
                    <a:pt x="2926937" y="222619"/>
                  </a:cubicBezTo>
                  <a:cubicBezTo>
                    <a:pt x="2953934" y="222619"/>
                    <a:pt x="2978013" y="222072"/>
                    <a:pt x="3000540" y="221981"/>
                  </a:cubicBezTo>
                  <a:close/>
                  <a:moveTo>
                    <a:pt x="2675938" y="221981"/>
                  </a:moveTo>
                  <a:cubicBezTo>
                    <a:pt x="2697828" y="221889"/>
                    <a:pt x="2719717" y="222254"/>
                    <a:pt x="2741607" y="224078"/>
                  </a:cubicBezTo>
                  <a:cubicBezTo>
                    <a:pt x="2750362" y="224808"/>
                    <a:pt x="2757659" y="245238"/>
                    <a:pt x="2765685" y="256913"/>
                  </a:cubicBezTo>
                  <a:cubicBezTo>
                    <a:pt x="2762037" y="259831"/>
                    <a:pt x="2759848" y="263479"/>
                    <a:pt x="2757659" y="266398"/>
                  </a:cubicBezTo>
                  <a:cubicBezTo>
                    <a:pt x="2716799" y="266398"/>
                    <a:pt x="2675938" y="268587"/>
                    <a:pt x="2635808" y="264939"/>
                  </a:cubicBezTo>
                  <a:cubicBezTo>
                    <a:pt x="2624133" y="264209"/>
                    <a:pt x="2613918" y="246698"/>
                    <a:pt x="2602973" y="236483"/>
                  </a:cubicBezTo>
                  <a:cubicBezTo>
                    <a:pt x="2605162" y="232105"/>
                    <a:pt x="2607351" y="226997"/>
                    <a:pt x="2610270" y="222619"/>
                  </a:cubicBezTo>
                  <a:cubicBezTo>
                    <a:pt x="2632159" y="222619"/>
                    <a:pt x="2654049" y="222072"/>
                    <a:pt x="2675938" y="221981"/>
                  </a:cubicBezTo>
                  <a:close/>
                  <a:moveTo>
                    <a:pt x="3102783" y="221890"/>
                  </a:moveTo>
                  <a:cubicBezTo>
                    <a:pt x="3156777" y="221890"/>
                    <a:pt x="3211501" y="221890"/>
                    <a:pt x="3265495" y="221890"/>
                  </a:cubicBezTo>
                  <a:cubicBezTo>
                    <a:pt x="3300518" y="221890"/>
                    <a:pt x="3336270" y="224078"/>
                    <a:pt x="3371294" y="221890"/>
                  </a:cubicBezTo>
                  <a:cubicBezTo>
                    <a:pt x="3401939" y="219700"/>
                    <a:pt x="3417992" y="232834"/>
                    <a:pt x="3426017" y="266398"/>
                  </a:cubicBezTo>
                  <a:cubicBezTo>
                    <a:pt x="3326056" y="266398"/>
                    <a:pt x="3229742" y="267857"/>
                    <a:pt x="3134158" y="264939"/>
                  </a:cubicBezTo>
                  <a:cubicBezTo>
                    <a:pt x="3121024" y="264939"/>
                    <a:pt x="3108621" y="244508"/>
                    <a:pt x="3096216" y="233564"/>
                  </a:cubicBezTo>
                  <a:cubicBezTo>
                    <a:pt x="3098405" y="229915"/>
                    <a:pt x="3100594" y="226268"/>
                    <a:pt x="3102783" y="221890"/>
                  </a:cubicBezTo>
                  <a:close/>
                  <a:moveTo>
                    <a:pt x="2311113" y="220430"/>
                  </a:moveTo>
                  <a:cubicBezTo>
                    <a:pt x="2338840" y="221889"/>
                    <a:pt x="2366566" y="221889"/>
                    <a:pt x="2394293" y="220430"/>
                  </a:cubicBezTo>
                  <a:cubicBezTo>
                    <a:pt x="2425668" y="219701"/>
                    <a:pt x="2432235" y="235023"/>
                    <a:pt x="2425668" y="263479"/>
                  </a:cubicBezTo>
                  <a:cubicBezTo>
                    <a:pt x="2378241" y="263479"/>
                    <a:pt x="2331544" y="263479"/>
                    <a:pt x="2283387" y="263479"/>
                  </a:cubicBezTo>
                  <a:cubicBezTo>
                    <a:pt x="2273901" y="235752"/>
                    <a:pt x="2276090" y="218971"/>
                    <a:pt x="2311113" y="220430"/>
                  </a:cubicBezTo>
                  <a:close/>
                  <a:moveTo>
                    <a:pt x="1801088" y="218971"/>
                  </a:moveTo>
                  <a:cubicBezTo>
                    <a:pt x="1841948" y="216781"/>
                    <a:pt x="1883539" y="218971"/>
                    <a:pt x="1925129" y="218971"/>
                  </a:cubicBezTo>
                  <a:cubicBezTo>
                    <a:pt x="1934614" y="258372"/>
                    <a:pt x="1919291" y="268587"/>
                    <a:pt x="1887917" y="266398"/>
                  </a:cubicBezTo>
                  <a:cubicBezTo>
                    <a:pt x="1852893" y="264209"/>
                    <a:pt x="1817870" y="265668"/>
                    <a:pt x="1779928" y="265668"/>
                  </a:cubicBezTo>
                  <a:cubicBezTo>
                    <a:pt x="1775550" y="243049"/>
                    <a:pt x="1771173" y="221159"/>
                    <a:pt x="1801088" y="218971"/>
                  </a:cubicBezTo>
                  <a:close/>
                  <a:moveTo>
                    <a:pt x="2147672" y="218970"/>
                  </a:moveTo>
                  <a:cubicBezTo>
                    <a:pt x="2173939" y="220429"/>
                    <a:pt x="2200936" y="221159"/>
                    <a:pt x="2227203" y="220429"/>
                  </a:cubicBezTo>
                  <a:cubicBezTo>
                    <a:pt x="2256389" y="218970"/>
                    <a:pt x="2268064" y="229915"/>
                    <a:pt x="2257849" y="264208"/>
                  </a:cubicBezTo>
                  <a:cubicBezTo>
                    <a:pt x="2210422" y="264208"/>
                    <a:pt x="2163724" y="264208"/>
                    <a:pt x="2115567" y="264208"/>
                  </a:cubicBezTo>
                  <a:cubicBezTo>
                    <a:pt x="2106081" y="233563"/>
                    <a:pt x="2112649" y="216781"/>
                    <a:pt x="2147672" y="218970"/>
                  </a:cubicBezTo>
                  <a:close/>
                  <a:moveTo>
                    <a:pt x="1980582" y="218242"/>
                  </a:moveTo>
                  <a:cubicBezTo>
                    <a:pt x="2017794" y="218971"/>
                    <a:pt x="2054277" y="218242"/>
                    <a:pt x="2092948" y="218242"/>
                  </a:cubicBezTo>
                  <a:cubicBezTo>
                    <a:pt x="2092948" y="236483"/>
                    <a:pt x="2092948" y="248157"/>
                    <a:pt x="2092948" y="262750"/>
                  </a:cubicBezTo>
                  <a:cubicBezTo>
                    <a:pt x="2044062" y="262750"/>
                    <a:pt x="1996634" y="262750"/>
                    <a:pt x="1947748" y="262750"/>
                  </a:cubicBezTo>
                  <a:cubicBezTo>
                    <a:pt x="1939721" y="233564"/>
                    <a:pt x="1946289" y="216783"/>
                    <a:pt x="1980582" y="218242"/>
                  </a:cubicBezTo>
                  <a:close/>
                  <a:moveTo>
                    <a:pt x="1487340" y="217512"/>
                  </a:moveTo>
                  <a:cubicBezTo>
                    <a:pt x="1523093" y="218971"/>
                    <a:pt x="1558845" y="218242"/>
                    <a:pt x="1594598" y="218242"/>
                  </a:cubicBezTo>
                  <a:cubicBezTo>
                    <a:pt x="1596787" y="256913"/>
                    <a:pt x="1582194" y="268588"/>
                    <a:pt x="1550089" y="266399"/>
                  </a:cubicBezTo>
                  <a:cubicBezTo>
                    <a:pt x="1513607" y="264210"/>
                    <a:pt x="1477855" y="265669"/>
                    <a:pt x="1439183" y="265669"/>
                  </a:cubicBezTo>
                  <a:cubicBezTo>
                    <a:pt x="1439183" y="228457"/>
                    <a:pt x="1455235" y="216054"/>
                    <a:pt x="1487340" y="217512"/>
                  </a:cubicBezTo>
                  <a:close/>
                  <a:moveTo>
                    <a:pt x="1647133" y="217511"/>
                  </a:moveTo>
                  <a:cubicBezTo>
                    <a:pt x="1685074" y="218971"/>
                    <a:pt x="1722287" y="218242"/>
                    <a:pt x="1760229" y="218242"/>
                  </a:cubicBezTo>
                  <a:cubicBezTo>
                    <a:pt x="1764607" y="256913"/>
                    <a:pt x="1750014" y="268587"/>
                    <a:pt x="1719368" y="266398"/>
                  </a:cubicBezTo>
                  <a:cubicBezTo>
                    <a:pt x="1683615" y="264209"/>
                    <a:pt x="1647133" y="265668"/>
                    <a:pt x="1609921" y="265668"/>
                  </a:cubicBezTo>
                  <a:cubicBezTo>
                    <a:pt x="1605543" y="232835"/>
                    <a:pt x="1615028" y="216782"/>
                    <a:pt x="1647133" y="217511"/>
                  </a:cubicBezTo>
                  <a:close/>
                  <a:moveTo>
                    <a:pt x="1320252" y="216782"/>
                  </a:moveTo>
                  <a:cubicBezTo>
                    <a:pt x="1356004" y="218971"/>
                    <a:pt x="1391755" y="217512"/>
                    <a:pt x="1428966" y="217512"/>
                  </a:cubicBezTo>
                  <a:cubicBezTo>
                    <a:pt x="1426778" y="258372"/>
                    <a:pt x="1408537" y="267857"/>
                    <a:pt x="1377891" y="265669"/>
                  </a:cubicBezTo>
                  <a:cubicBezTo>
                    <a:pt x="1342141" y="263479"/>
                    <a:pt x="1306389" y="264939"/>
                    <a:pt x="1269176" y="264939"/>
                  </a:cubicBezTo>
                  <a:cubicBezTo>
                    <a:pt x="1271366" y="229186"/>
                    <a:pt x="1287418" y="214593"/>
                    <a:pt x="1320252" y="216782"/>
                  </a:cubicBezTo>
                  <a:close/>
                  <a:moveTo>
                    <a:pt x="1156080" y="216781"/>
                  </a:moveTo>
                  <a:cubicBezTo>
                    <a:pt x="1190374" y="218971"/>
                    <a:pt x="1225397" y="217511"/>
                    <a:pt x="1261150" y="217511"/>
                  </a:cubicBezTo>
                  <a:cubicBezTo>
                    <a:pt x="1256772" y="251804"/>
                    <a:pt x="1244368" y="267857"/>
                    <a:pt x="1211534" y="266397"/>
                  </a:cubicBezTo>
                  <a:cubicBezTo>
                    <a:pt x="1175052" y="263479"/>
                    <a:pt x="1137839" y="265668"/>
                    <a:pt x="1098438" y="265668"/>
                  </a:cubicBezTo>
                  <a:cubicBezTo>
                    <a:pt x="1105005" y="225537"/>
                    <a:pt x="1124705" y="215322"/>
                    <a:pt x="1156080" y="216781"/>
                  </a:cubicBezTo>
                  <a:close/>
                  <a:moveTo>
                    <a:pt x="1016444" y="213647"/>
                  </a:moveTo>
                  <a:cubicBezTo>
                    <a:pt x="1036373" y="214366"/>
                    <a:pt x="1061226" y="216783"/>
                    <a:pt x="1092601" y="220431"/>
                  </a:cubicBezTo>
                  <a:cubicBezTo>
                    <a:pt x="1089682" y="251076"/>
                    <a:pt x="1076549" y="267858"/>
                    <a:pt x="1042985" y="266399"/>
                  </a:cubicBezTo>
                  <a:cubicBezTo>
                    <a:pt x="1004313" y="264209"/>
                    <a:pt x="966372" y="265668"/>
                    <a:pt x="926971" y="265668"/>
                  </a:cubicBezTo>
                  <a:cubicBezTo>
                    <a:pt x="941198" y="224626"/>
                    <a:pt x="956658" y="211493"/>
                    <a:pt x="1016444" y="213647"/>
                  </a:cubicBezTo>
                  <a:close/>
                  <a:moveTo>
                    <a:pt x="2063763" y="175192"/>
                  </a:moveTo>
                  <a:cubicBezTo>
                    <a:pt x="2098786" y="173733"/>
                    <a:pt x="2134539" y="174462"/>
                    <a:pt x="2169562" y="175192"/>
                  </a:cubicBezTo>
                  <a:cubicBezTo>
                    <a:pt x="2173940" y="175192"/>
                    <a:pt x="2182696" y="184677"/>
                    <a:pt x="2181966" y="188326"/>
                  </a:cubicBezTo>
                  <a:cubicBezTo>
                    <a:pt x="2180507" y="194893"/>
                    <a:pt x="2174670" y="205108"/>
                    <a:pt x="2169562" y="205108"/>
                  </a:cubicBezTo>
                  <a:cubicBezTo>
                    <a:pt x="2151321" y="207297"/>
                    <a:pt x="2133079" y="205838"/>
                    <a:pt x="2114838" y="205838"/>
                  </a:cubicBezTo>
                  <a:cubicBezTo>
                    <a:pt x="2098057" y="205838"/>
                    <a:pt x="2080545" y="207297"/>
                    <a:pt x="2063763" y="205108"/>
                  </a:cubicBezTo>
                  <a:cubicBezTo>
                    <a:pt x="2057926" y="204378"/>
                    <a:pt x="2048440" y="194893"/>
                    <a:pt x="2049170" y="190515"/>
                  </a:cubicBezTo>
                  <a:cubicBezTo>
                    <a:pt x="2049899" y="184677"/>
                    <a:pt x="2058656" y="175192"/>
                    <a:pt x="2063763" y="175192"/>
                  </a:cubicBezTo>
                  <a:close/>
                  <a:moveTo>
                    <a:pt x="3484845" y="175009"/>
                  </a:moveTo>
                  <a:cubicBezTo>
                    <a:pt x="3509562" y="174827"/>
                    <a:pt x="3533641" y="178840"/>
                    <a:pt x="3556625" y="199270"/>
                  </a:cubicBezTo>
                  <a:cubicBezTo>
                    <a:pt x="3493145" y="218241"/>
                    <a:pt x="3427477" y="210215"/>
                    <a:pt x="3409235" y="175921"/>
                  </a:cubicBezTo>
                  <a:cubicBezTo>
                    <a:pt x="3434773" y="179570"/>
                    <a:pt x="3460128" y="175192"/>
                    <a:pt x="3484845" y="175009"/>
                  </a:cubicBezTo>
                  <a:close/>
                  <a:moveTo>
                    <a:pt x="3305683" y="174496"/>
                  </a:moveTo>
                  <a:cubicBezTo>
                    <a:pt x="3355379" y="171179"/>
                    <a:pt x="3390813" y="183765"/>
                    <a:pt x="3401211" y="209485"/>
                  </a:cubicBezTo>
                  <a:cubicBezTo>
                    <a:pt x="3353053" y="198540"/>
                    <a:pt x="3301978" y="226267"/>
                    <a:pt x="3251632" y="183218"/>
                  </a:cubicBezTo>
                  <a:cubicBezTo>
                    <a:pt x="3270968" y="178475"/>
                    <a:pt x="3289118" y="175602"/>
                    <a:pt x="3305683" y="174496"/>
                  </a:cubicBezTo>
                  <a:close/>
                  <a:moveTo>
                    <a:pt x="2527819" y="174463"/>
                  </a:moveTo>
                  <a:cubicBezTo>
                    <a:pt x="2557734" y="173003"/>
                    <a:pt x="2588380" y="172273"/>
                    <a:pt x="2619025" y="175192"/>
                  </a:cubicBezTo>
                  <a:cubicBezTo>
                    <a:pt x="2628510" y="175922"/>
                    <a:pt x="2636536" y="188326"/>
                    <a:pt x="2646022" y="194893"/>
                  </a:cubicBezTo>
                  <a:cubicBezTo>
                    <a:pt x="2643103" y="199271"/>
                    <a:pt x="2641644" y="202919"/>
                    <a:pt x="2639455" y="206567"/>
                  </a:cubicBezTo>
                  <a:cubicBezTo>
                    <a:pt x="2602243" y="206567"/>
                    <a:pt x="2565031" y="207297"/>
                    <a:pt x="2527819" y="205837"/>
                  </a:cubicBezTo>
                  <a:cubicBezTo>
                    <a:pt x="2520522" y="205837"/>
                    <a:pt x="2513956" y="194163"/>
                    <a:pt x="2506659" y="187596"/>
                  </a:cubicBezTo>
                  <a:cubicBezTo>
                    <a:pt x="2513956" y="183219"/>
                    <a:pt x="2520522" y="175192"/>
                    <a:pt x="2527819" y="174463"/>
                  </a:cubicBezTo>
                  <a:close/>
                  <a:moveTo>
                    <a:pt x="2373134" y="174463"/>
                  </a:moveTo>
                  <a:cubicBezTo>
                    <a:pt x="2404509" y="173003"/>
                    <a:pt x="2436613" y="172273"/>
                    <a:pt x="2467989" y="175192"/>
                  </a:cubicBezTo>
                  <a:cubicBezTo>
                    <a:pt x="2476744" y="175922"/>
                    <a:pt x="2484041" y="189056"/>
                    <a:pt x="2492067" y="196352"/>
                  </a:cubicBezTo>
                  <a:cubicBezTo>
                    <a:pt x="2489878" y="199271"/>
                    <a:pt x="2487689" y="202919"/>
                    <a:pt x="2485500" y="206567"/>
                  </a:cubicBezTo>
                  <a:cubicBezTo>
                    <a:pt x="2448288" y="206567"/>
                    <a:pt x="2410346" y="207297"/>
                    <a:pt x="2373134" y="205837"/>
                  </a:cubicBezTo>
                  <a:cubicBezTo>
                    <a:pt x="2366567" y="205837"/>
                    <a:pt x="2360000" y="195622"/>
                    <a:pt x="2354163" y="189785"/>
                  </a:cubicBezTo>
                  <a:cubicBezTo>
                    <a:pt x="2360730" y="184678"/>
                    <a:pt x="2366567" y="175192"/>
                    <a:pt x="2373134" y="174463"/>
                  </a:cubicBezTo>
                  <a:close/>
                  <a:moveTo>
                    <a:pt x="3153426" y="173904"/>
                  </a:moveTo>
                  <a:cubicBezTo>
                    <a:pt x="3202335" y="169629"/>
                    <a:pt x="3239958" y="182489"/>
                    <a:pt x="3250903" y="210945"/>
                  </a:cubicBezTo>
                  <a:cubicBezTo>
                    <a:pt x="3200557" y="197811"/>
                    <a:pt x="3149481" y="226267"/>
                    <a:pt x="3101324" y="183948"/>
                  </a:cubicBezTo>
                  <a:cubicBezTo>
                    <a:pt x="3119565" y="178658"/>
                    <a:pt x="3137123" y="175329"/>
                    <a:pt x="3153426" y="173904"/>
                  </a:cubicBezTo>
                  <a:close/>
                  <a:moveTo>
                    <a:pt x="2246540" y="173003"/>
                  </a:moveTo>
                  <a:cubicBezTo>
                    <a:pt x="2254384" y="173186"/>
                    <a:pt x="2262228" y="173733"/>
                    <a:pt x="2270254" y="173733"/>
                  </a:cubicBezTo>
                  <a:cubicBezTo>
                    <a:pt x="2285577" y="173733"/>
                    <a:pt x="2301629" y="172274"/>
                    <a:pt x="2316951" y="174462"/>
                  </a:cubicBezTo>
                  <a:cubicBezTo>
                    <a:pt x="2324248" y="175192"/>
                    <a:pt x="2330085" y="184677"/>
                    <a:pt x="2336652" y="189785"/>
                  </a:cubicBezTo>
                  <a:cubicBezTo>
                    <a:pt x="2330815" y="195623"/>
                    <a:pt x="2324978" y="205838"/>
                    <a:pt x="2318410" y="205838"/>
                  </a:cubicBezTo>
                  <a:cubicBezTo>
                    <a:pt x="2286306" y="207297"/>
                    <a:pt x="2253472" y="207297"/>
                    <a:pt x="2220637" y="205838"/>
                  </a:cubicBezTo>
                  <a:cubicBezTo>
                    <a:pt x="2214071" y="205838"/>
                    <a:pt x="2207504" y="195623"/>
                    <a:pt x="2200937" y="190515"/>
                  </a:cubicBezTo>
                  <a:cubicBezTo>
                    <a:pt x="2208234" y="184677"/>
                    <a:pt x="2214800" y="175922"/>
                    <a:pt x="2222827" y="174462"/>
                  </a:cubicBezTo>
                  <a:cubicBezTo>
                    <a:pt x="2230853" y="173003"/>
                    <a:pt x="2238696" y="172821"/>
                    <a:pt x="2246540" y="173003"/>
                  </a:cubicBezTo>
                  <a:close/>
                  <a:moveTo>
                    <a:pt x="2026550" y="173002"/>
                  </a:moveTo>
                  <a:cubicBezTo>
                    <a:pt x="2029469" y="176650"/>
                    <a:pt x="2032387" y="180299"/>
                    <a:pt x="2035306" y="183947"/>
                  </a:cubicBezTo>
                  <a:cubicBezTo>
                    <a:pt x="2028010" y="191243"/>
                    <a:pt x="2020713" y="203648"/>
                    <a:pt x="2012687" y="204378"/>
                  </a:cubicBezTo>
                  <a:cubicBezTo>
                    <a:pt x="1974016" y="206566"/>
                    <a:pt x="1936074" y="205107"/>
                    <a:pt x="1897402" y="205107"/>
                  </a:cubicBezTo>
                  <a:cubicBezTo>
                    <a:pt x="1895213" y="200729"/>
                    <a:pt x="1893024" y="197081"/>
                    <a:pt x="1891565" y="192703"/>
                  </a:cubicBezTo>
                  <a:cubicBezTo>
                    <a:pt x="1900321" y="186136"/>
                    <a:pt x="1908347" y="173732"/>
                    <a:pt x="1917832" y="173732"/>
                  </a:cubicBezTo>
                  <a:cubicBezTo>
                    <a:pt x="1953586" y="171543"/>
                    <a:pt x="1990068" y="173002"/>
                    <a:pt x="2026550" y="173002"/>
                  </a:cubicBezTo>
                  <a:close/>
                  <a:moveTo>
                    <a:pt x="3014153" y="172843"/>
                  </a:moveTo>
                  <a:cubicBezTo>
                    <a:pt x="3061284" y="170312"/>
                    <a:pt x="3088920" y="180299"/>
                    <a:pt x="3097675" y="202188"/>
                  </a:cubicBezTo>
                  <a:cubicBezTo>
                    <a:pt x="3031278" y="218970"/>
                    <a:pt x="2971446" y="209485"/>
                    <a:pt x="2960501" y="179570"/>
                  </a:cubicBezTo>
                  <a:cubicBezTo>
                    <a:pt x="2980566" y="175922"/>
                    <a:pt x="2998443" y="173687"/>
                    <a:pt x="3014153" y="172843"/>
                  </a:cubicBezTo>
                  <a:close/>
                  <a:moveTo>
                    <a:pt x="2858784" y="171932"/>
                  </a:moveTo>
                  <a:cubicBezTo>
                    <a:pt x="2903589" y="168717"/>
                    <a:pt x="2939159" y="180482"/>
                    <a:pt x="2945179" y="202918"/>
                  </a:cubicBezTo>
                  <a:cubicBezTo>
                    <a:pt x="2868566" y="218241"/>
                    <a:pt x="2818220" y="209486"/>
                    <a:pt x="2811653" y="180300"/>
                  </a:cubicBezTo>
                  <a:cubicBezTo>
                    <a:pt x="2827888" y="175740"/>
                    <a:pt x="2843849" y="173004"/>
                    <a:pt x="2858784" y="171932"/>
                  </a:cubicBezTo>
                  <a:close/>
                  <a:moveTo>
                    <a:pt x="1807951" y="171669"/>
                  </a:moveTo>
                  <a:cubicBezTo>
                    <a:pt x="1827127" y="172045"/>
                    <a:pt x="1852346" y="173368"/>
                    <a:pt x="1885727" y="175192"/>
                  </a:cubicBezTo>
                  <a:cubicBezTo>
                    <a:pt x="1872593" y="189054"/>
                    <a:pt x="1865297" y="203647"/>
                    <a:pt x="1857271" y="204378"/>
                  </a:cubicBezTo>
                  <a:cubicBezTo>
                    <a:pt x="1820059" y="206566"/>
                    <a:pt x="1782117" y="205837"/>
                    <a:pt x="1741257" y="205837"/>
                  </a:cubicBezTo>
                  <a:cubicBezTo>
                    <a:pt x="1747277" y="177928"/>
                    <a:pt x="1750423" y="170540"/>
                    <a:pt x="1807951" y="171669"/>
                  </a:cubicBezTo>
                  <a:close/>
                  <a:moveTo>
                    <a:pt x="2718293" y="171590"/>
                  </a:moveTo>
                  <a:cubicBezTo>
                    <a:pt x="2766278" y="169401"/>
                    <a:pt x="2786663" y="178293"/>
                    <a:pt x="2792682" y="200730"/>
                  </a:cubicBezTo>
                  <a:cubicBezTo>
                    <a:pt x="2730663" y="219701"/>
                    <a:pt x="2664994" y="209486"/>
                    <a:pt x="2660616" y="177381"/>
                  </a:cubicBezTo>
                  <a:cubicBezTo>
                    <a:pt x="2683235" y="174280"/>
                    <a:pt x="2702297" y="172319"/>
                    <a:pt x="2718293" y="171590"/>
                  </a:cubicBezTo>
                  <a:close/>
                  <a:moveTo>
                    <a:pt x="1570519" y="170814"/>
                  </a:moveTo>
                  <a:cubicBezTo>
                    <a:pt x="1565411" y="208756"/>
                    <a:pt x="1523822" y="216052"/>
                    <a:pt x="1432615" y="195622"/>
                  </a:cubicBezTo>
                  <a:cubicBezTo>
                    <a:pt x="1472016" y="153302"/>
                    <a:pt x="1523822" y="183218"/>
                    <a:pt x="1570519" y="170814"/>
                  </a:cubicBezTo>
                  <a:close/>
                  <a:moveTo>
                    <a:pt x="1665876" y="170735"/>
                  </a:moveTo>
                  <a:cubicBezTo>
                    <a:pt x="1683934" y="171498"/>
                    <a:pt x="1706052" y="173551"/>
                    <a:pt x="1733231" y="176652"/>
                  </a:cubicBezTo>
                  <a:cubicBezTo>
                    <a:pt x="1720097" y="189055"/>
                    <a:pt x="1712801" y="202919"/>
                    <a:pt x="1704045" y="203648"/>
                  </a:cubicBezTo>
                  <a:cubicBezTo>
                    <a:pt x="1666103" y="206567"/>
                    <a:pt x="1628162" y="205108"/>
                    <a:pt x="1585842" y="205108"/>
                  </a:cubicBezTo>
                  <a:cubicBezTo>
                    <a:pt x="1594051" y="177746"/>
                    <a:pt x="1611699" y="168443"/>
                    <a:pt x="1665876" y="170735"/>
                  </a:cubicBezTo>
                  <a:close/>
                  <a:moveTo>
                    <a:pt x="1357964" y="169548"/>
                  </a:moveTo>
                  <a:cubicBezTo>
                    <a:pt x="1374517" y="170312"/>
                    <a:pt x="1393944" y="172455"/>
                    <a:pt x="1416563" y="175921"/>
                  </a:cubicBezTo>
                  <a:cubicBezTo>
                    <a:pt x="1409266" y="208025"/>
                    <a:pt x="1361111" y="216781"/>
                    <a:pt x="1277931" y="201458"/>
                  </a:cubicBezTo>
                  <a:cubicBezTo>
                    <a:pt x="1284498" y="177380"/>
                    <a:pt x="1308303" y="167256"/>
                    <a:pt x="1357964" y="169548"/>
                  </a:cubicBezTo>
                  <a:close/>
                  <a:moveTo>
                    <a:pt x="1108652" y="169355"/>
                  </a:moveTo>
                  <a:cubicBezTo>
                    <a:pt x="1099166" y="207296"/>
                    <a:pt x="1042983" y="216782"/>
                    <a:pt x="959073" y="196352"/>
                  </a:cubicBezTo>
                  <a:cubicBezTo>
                    <a:pt x="1006501" y="150384"/>
                    <a:pt x="1060494" y="183948"/>
                    <a:pt x="1108652" y="169355"/>
                  </a:cubicBezTo>
                  <a:close/>
                  <a:moveTo>
                    <a:pt x="1206858" y="169218"/>
                  </a:moveTo>
                  <a:cubicBezTo>
                    <a:pt x="1223070" y="170039"/>
                    <a:pt x="1241630" y="172274"/>
                    <a:pt x="1262607" y="175922"/>
                  </a:cubicBezTo>
                  <a:cubicBezTo>
                    <a:pt x="1252392" y="207296"/>
                    <a:pt x="1194750" y="216782"/>
                    <a:pt x="1122515" y="200000"/>
                  </a:cubicBezTo>
                  <a:cubicBezTo>
                    <a:pt x="1130724" y="177016"/>
                    <a:pt x="1158222" y="166756"/>
                    <a:pt x="1206858" y="169218"/>
                  </a:cubicBezTo>
                  <a:close/>
                  <a:moveTo>
                    <a:pt x="875170" y="132872"/>
                  </a:moveTo>
                  <a:cubicBezTo>
                    <a:pt x="849632" y="132872"/>
                    <a:pt x="833580" y="139439"/>
                    <a:pt x="818987" y="162058"/>
                  </a:cubicBezTo>
                  <a:cubicBezTo>
                    <a:pt x="735806" y="291936"/>
                    <a:pt x="650438" y="421084"/>
                    <a:pt x="566528" y="550232"/>
                  </a:cubicBezTo>
                  <a:cubicBezTo>
                    <a:pt x="559962" y="560447"/>
                    <a:pt x="554853" y="570662"/>
                    <a:pt x="547558" y="582336"/>
                  </a:cubicBezTo>
                  <a:cubicBezTo>
                    <a:pt x="1696748" y="582336"/>
                    <a:pt x="2841568" y="582336"/>
                    <a:pt x="3992226" y="582336"/>
                  </a:cubicBezTo>
                  <a:cubicBezTo>
                    <a:pt x="3982741" y="567014"/>
                    <a:pt x="3978362" y="558258"/>
                    <a:pt x="3971796" y="549502"/>
                  </a:cubicBezTo>
                  <a:cubicBezTo>
                    <a:pt x="3883508" y="421813"/>
                    <a:pt x="3793761" y="294854"/>
                    <a:pt x="3706203" y="166436"/>
                  </a:cubicBezTo>
                  <a:cubicBezTo>
                    <a:pt x="3690151" y="143087"/>
                    <a:pt x="3673369" y="135790"/>
                    <a:pt x="3646372" y="135790"/>
                  </a:cubicBezTo>
                  <a:cubicBezTo>
                    <a:pt x="2722636" y="135790"/>
                    <a:pt x="1798899" y="134331"/>
                    <a:pt x="875170" y="132872"/>
                  </a:cubicBezTo>
                  <a:close/>
                  <a:moveTo>
                    <a:pt x="925516" y="76"/>
                  </a:moveTo>
                  <a:cubicBezTo>
                    <a:pt x="1611379" y="5913"/>
                    <a:pt x="2296520" y="9561"/>
                    <a:pt x="2982391" y="13939"/>
                  </a:cubicBezTo>
                  <a:cubicBezTo>
                    <a:pt x="3217338" y="15399"/>
                    <a:pt x="3451555" y="17587"/>
                    <a:pt x="3686502" y="19046"/>
                  </a:cubicBezTo>
                  <a:cubicBezTo>
                    <a:pt x="3709122" y="19046"/>
                    <a:pt x="3722255" y="24884"/>
                    <a:pt x="3729552" y="46773"/>
                  </a:cubicBezTo>
                  <a:cubicBezTo>
                    <a:pt x="3733930" y="59178"/>
                    <a:pt x="3742686" y="70122"/>
                    <a:pt x="3749982" y="81067"/>
                  </a:cubicBezTo>
                  <a:cubicBezTo>
                    <a:pt x="3993685" y="432758"/>
                    <a:pt x="4235929" y="785179"/>
                    <a:pt x="4481091" y="1135412"/>
                  </a:cubicBezTo>
                  <a:cubicBezTo>
                    <a:pt x="4516843" y="1186488"/>
                    <a:pt x="4514655" y="1231726"/>
                    <a:pt x="4490576" y="1281342"/>
                  </a:cubicBezTo>
                  <a:cubicBezTo>
                    <a:pt x="4456283" y="1352847"/>
                    <a:pt x="4394992" y="1385682"/>
                    <a:pt x="4316919" y="1387141"/>
                  </a:cubicBezTo>
                  <a:cubicBezTo>
                    <a:pt x="4227902" y="1387870"/>
                    <a:pt x="4139615" y="1387141"/>
                    <a:pt x="4050598" y="1387141"/>
                  </a:cubicBezTo>
                  <a:cubicBezTo>
                    <a:pt x="3451555" y="1387141"/>
                    <a:pt x="2851783" y="1387141"/>
                    <a:pt x="2252742" y="1387141"/>
                  </a:cubicBezTo>
                  <a:cubicBezTo>
                    <a:pt x="1569789" y="1387141"/>
                    <a:pt x="886114" y="1387141"/>
                    <a:pt x="203162" y="1387141"/>
                  </a:cubicBezTo>
                  <a:cubicBezTo>
                    <a:pt x="103200" y="1387141"/>
                    <a:pt x="27317" y="1336795"/>
                    <a:pt x="8346" y="1249967"/>
                  </a:cubicBezTo>
                  <a:cubicBezTo>
                    <a:pt x="-6247" y="1185028"/>
                    <a:pt x="-5518" y="1123737"/>
                    <a:pt x="41910" y="1062447"/>
                  </a:cubicBezTo>
                  <a:cubicBezTo>
                    <a:pt x="299476" y="732645"/>
                    <a:pt x="551935" y="399924"/>
                    <a:pt x="805853" y="67933"/>
                  </a:cubicBezTo>
                  <a:cubicBezTo>
                    <a:pt x="809501" y="62825"/>
                    <a:pt x="815339" y="58448"/>
                    <a:pt x="816798" y="53340"/>
                  </a:cubicBezTo>
                  <a:cubicBezTo>
                    <a:pt x="833580" y="-4302"/>
                    <a:pt x="877359" y="76"/>
                    <a:pt x="925516" y="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399">
              <a:extLst>
                <a:ext uri="{FF2B5EF4-FFF2-40B4-BE49-F238E27FC236}">
                  <a16:creationId xmlns:a16="http://schemas.microsoft.com/office/drawing/2014/main" id="{88C78048-A3A8-4ED8-9FB6-B7F70411E0BD}"/>
                </a:ext>
              </a:extLst>
            </p:cNvPr>
            <p:cNvSpPr/>
            <p:nvPr/>
          </p:nvSpPr>
          <p:spPr>
            <a:xfrm>
              <a:off x="7984698" y="2711695"/>
              <a:ext cx="2955080" cy="2050316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063B6D8-38FD-4E69-96E7-30F3EDFBE64F}"/>
              </a:ext>
            </a:extLst>
          </p:cNvPr>
          <p:cNvGrpSpPr/>
          <p:nvPr/>
        </p:nvGrpSpPr>
        <p:grpSpPr>
          <a:xfrm>
            <a:off x="7943302" y="1713022"/>
            <a:ext cx="1596198" cy="1105822"/>
            <a:chOff x="7943302" y="1713022"/>
            <a:chExt cx="1596198" cy="1105822"/>
          </a:xfrm>
        </p:grpSpPr>
        <p:sp>
          <p:nvSpPr>
            <p:cNvPr id="10" name="말풍선: 모서리가 둥근 사각형 9">
              <a:extLst>
                <a:ext uri="{FF2B5EF4-FFF2-40B4-BE49-F238E27FC236}">
                  <a16:creationId xmlns:a16="http://schemas.microsoft.com/office/drawing/2014/main" id="{C4E46E9F-14C3-4E76-82F0-AC41E4CBEA3F}"/>
                </a:ext>
              </a:extLst>
            </p:cNvPr>
            <p:cNvSpPr/>
            <p:nvPr/>
          </p:nvSpPr>
          <p:spPr>
            <a:xfrm>
              <a:off x="7943302" y="1713022"/>
              <a:ext cx="1596198" cy="1105822"/>
            </a:xfrm>
            <a:prstGeom prst="wedgeRoundRectCallout">
              <a:avLst>
                <a:gd name="adj1" fmla="val -10956"/>
                <a:gd name="adj2" fmla="val 84605"/>
                <a:gd name="adj3" fmla="val 16667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F650769-1578-43E8-A387-F91DF5A01533}"/>
                </a:ext>
              </a:extLst>
            </p:cNvPr>
            <p:cNvGrpSpPr/>
            <p:nvPr/>
          </p:nvGrpSpPr>
          <p:grpSpPr>
            <a:xfrm>
              <a:off x="8436626" y="1839391"/>
              <a:ext cx="617906" cy="825895"/>
              <a:chOff x="7225678" y="4600637"/>
              <a:chExt cx="1639338" cy="2191145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5CEA998-6701-4900-B73A-EC8B3933F553}"/>
                  </a:ext>
                </a:extLst>
              </p:cNvPr>
              <p:cNvSpPr/>
              <p:nvPr/>
            </p:nvSpPr>
            <p:spPr>
              <a:xfrm>
                <a:off x="7225678" y="5786928"/>
                <a:ext cx="1639338" cy="1004854"/>
              </a:xfrm>
              <a:custGeom>
                <a:avLst/>
                <a:gdLst>
                  <a:gd name="connsiteX0" fmla="*/ 834905 w 1639338"/>
                  <a:gd name="connsiteY0" fmla="*/ 1004717 h 1004854"/>
                  <a:gd name="connsiteX1" fmla="*/ 559906 w 1639338"/>
                  <a:gd name="connsiteY1" fmla="*/ 984280 h 1004854"/>
                  <a:gd name="connsiteX2" fmla="*/ 258298 w 1639338"/>
                  <a:gd name="connsiteY2" fmla="*/ 926523 h 1004854"/>
                  <a:gd name="connsiteX3" fmla="*/ 58921 w 1639338"/>
                  <a:gd name="connsiteY3" fmla="*/ 864227 h 1004854"/>
                  <a:gd name="connsiteX4" fmla="*/ 118 w 1639338"/>
                  <a:gd name="connsiteY4" fmla="*/ 786513 h 1004854"/>
                  <a:gd name="connsiteX5" fmla="*/ 1938 w 1639338"/>
                  <a:gd name="connsiteY5" fmla="*/ 730179 h 1004854"/>
                  <a:gd name="connsiteX6" fmla="*/ 15452 w 1639338"/>
                  <a:gd name="connsiteY6" fmla="*/ 587763 h 1004854"/>
                  <a:gd name="connsiteX7" fmla="*/ 46391 w 1639338"/>
                  <a:gd name="connsiteY7" fmla="*/ 401251 h 1004854"/>
                  <a:gd name="connsiteX8" fmla="*/ 86743 w 1639338"/>
                  <a:gd name="connsiteY8" fmla="*/ 254338 h 1004854"/>
                  <a:gd name="connsiteX9" fmla="*/ 201169 w 1639338"/>
                  <a:gd name="connsiteY9" fmla="*/ 106986 h 1004854"/>
                  <a:gd name="connsiteX10" fmla="*/ 306077 w 1639338"/>
                  <a:gd name="connsiteY10" fmla="*/ 63161 h 1004854"/>
                  <a:gd name="connsiteX11" fmla="*/ 459349 w 1639338"/>
                  <a:gd name="connsiteY11" fmla="*/ 2308 h 1004854"/>
                  <a:gd name="connsiteX12" fmla="*/ 475373 w 1639338"/>
                  <a:gd name="connsiteY12" fmla="*/ 6262 h 1004854"/>
                  <a:gd name="connsiteX13" fmla="*/ 597183 w 1639338"/>
                  <a:gd name="connsiteY13" fmla="*/ 98786 h 1004854"/>
                  <a:gd name="connsiteX14" fmla="*/ 743573 w 1639338"/>
                  <a:gd name="connsiteY14" fmla="*/ 146293 h 1004854"/>
                  <a:gd name="connsiteX15" fmla="*/ 961757 w 1639338"/>
                  <a:gd name="connsiteY15" fmla="*/ 131963 h 1004854"/>
                  <a:gd name="connsiteX16" fmla="*/ 1135969 w 1639338"/>
                  <a:gd name="connsiteY16" fmla="*/ 33728 h 1004854"/>
                  <a:gd name="connsiteX17" fmla="*/ 1166531 w 1639338"/>
                  <a:gd name="connsiteY17" fmla="*/ 3752 h 1004854"/>
                  <a:gd name="connsiteX18" fmla="*/ 1178245 w 1639338"/>
                  <a:gd name="connsiteY18" fmla="*/ 1534 h 1004854"/>
                  <a:gd name="connsiteX19" fmla="*/ 1364130 w 1639338"/>
                  <a:gd name="connsiteY19" fmla="*/ 73558 h 1004854"/>
                  <a:gd name="connsiteX20" fmla="*/ 1471507 w 1639338"/>
                  <a:gd name="connsiteY20" fmla="*/ 130520 h 1004854"/>
                  <a:gd name="connsiteX21" fmla="*/ 1550245 w 1639338"/>
                  <a:gd name="connsiteY21" fmla="*/ 247226 h 1004854"/>
                  <a:gd name="connsiteX22" fmla="*/ 1601454 w 1639338"/>
                  <a:gd name="connsiteY22" fmla="*/ 442984 h 1004854"/>
                  <a:gd name="connsiteX23" fmla="*/ 1627519 w 1639338"/>
                  <a:gd name="connsiteY23" fmla="*/ 612280 h 1004854"/>
                  <a:gd name="connsiteX24" fmla="*/ 1637309 w 1639338"/>
                  <a:gd name="connsiteY24" fmla="*/ 719385 h 1004854"/>
                  <a:gd name="connsiteX25" fmla="*/ 1639338 w 1639338"/>
                  <a:gd name="connsiteY25" fmla="*/ 779924 h 1004854"/>
                  <a:gd name="connsiteX26" fmla="*/ 1583109 w 1639338"/>
                  <a:gd name="connsiteY26" fmla="*/ 863243 h 1004854"/>
                  <a:gd name="connsiteX27" fmla="*/ 1466528 w 1639338"/>
                  <a:gd name="connsiteY27" fmla="*/ 903387 h 1004854"/>
                  <a:gd name="connsiteX28" fmla="*/ 1163874 w 1639338"/>
                  <a:gd name="connsiteY28" fmla="*/ 971247 h 1004854"/>
                  <a:gd name="connsiteX29" fmla="*/ 945356 w 1639338"/>
                  <a:gd name="connsiteY29" fmla="*/ 999446 h 1004854"/>
                  <a:gd name="connsiteX30" fmla="*/ 834905 w 1639338"/>
                  <a:gd name="connsiteY30" fmla="*/ 1004717 h 100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39338" h="1004854">
                    <a:moveTo>
                      <a:pt x="834905" y="1004717"/>
                    </a:moveTo>
                    <a:cubicBezTo>
                      <a:pt x="731461" y="1004153"/>
                      <a:pt x="645568" y="996308"/>
                      <a:pt x="559906" y="984280"/>
                    </a:cubicBezTo>
                    <a:cubicBezTo>
                      <a:pt x="458387" y="970013"/>
                      <a:pt x="357872" y="950663"/>
                      <a:pt x="258298" y="926523"/>
                    </a:cubicBezTo>
                    <a:cubicBezTo>
                      <a:pt x="190521" y="910081"/>
                      <a:pt x="123978" y="889538"/>
                      <a:pt x="58921" y="864227"/>
                    </a:cubicBezTo>
                    <a:cubicBezTo>
                      <a:pt x="23087" y="850295"/>
                      <a:pt x="1185" y="826782"/>
                      <a:pt x="118" y="786513"/>
                    </a:cubicBezTo>
                    <a:cubicBezTo>
                      <a:pt x="-384" y="767665"/>
                      <a:pt x="808" y="748880"/>
                      <a:pt x="1938" y="730179"/>
                    </a:cubicBezTo>
                    <a:cubicBezTo>
                      <a:pt x="4762" y="682568"/>
                      <a:pt x="9281" y="635103"/>
                      <a:pt x="15452" y="587763"/>
                    </a:cubicBezTo>
                    <a:cubicBezTo>
                      <a:pt x="23610" y="525216"/>
                      <a:pt x="34425" y="463150"/>
                      <a:pt x="46391" y="401251"/>
                    </a:cubicBezTo>
                    <a:cubicBezTo>
                      <a:pt x="56076" y="351255"/>
                      <a:pt x="67874" y="301761"/>
                      <a:pt x="86743" y="254338"/>
                    </a:cubicBezTo>
                    <a:cubicBezTo>
                      <a:pt x="110632" y="194280"/>
                      <a:pt x="143245" y="140749"/>
                      <a:pt x="201169" y="106986"/>
                    </a:cubicBezTo>
                    <a:cubicBezTo>
                      <a:pt x="234200" y="87741"/>
                      <a:pt x="269804" y="74625"/>
                      <a:pt x="306077" y="63161"/>
                    </a:cubicBezTo>
                    <a:cubicBezTo>
                      <a:pt x="358625" y="46531"/>
                      <a:pt x="410294" y="27662"/>
                      <a:pt x="459349" y="2308"/>
                    </a:cubicBezTo>
                    <a:cubicBezTo>
                      <a:pt x="466880" y="-1583"/>
                      <a:pt x="470666" y="1388"/>
                      <a:pt x="475373" y="6262"/>
                    </a:cubicBezTo>
                    <a:cubicBezTo>
                      <a:pt x="511207" y="43351"/>
                      <a:pt x="551371" y="74666"/>
                      <a:pt x="597183" y="98786"/>
                    </a:cubicBezTo>
                    <a:cubicBezTo>
                      <a:pt x="643309" y="123073"/>
                      <a:pt x="692134" y="138783"/>
                      <a:pt x="743573" y="146293"/>
                    </a:cubicBezTo>
                    <a:cubicBezTo>
                      <a:pt x="817291" y="157045"/>
                      <a:pt x="890089" y="153070"/>
                      <a:pt x="961757" y="131963"/>
                    </a:cubicBezTo>
                    <a:cubicBezTo>
                      <a:pt x="1027400" y="112613"/>
                      <a:pt x="1085115" y="79248"/>
                      <a:pt x="1135969" y="33728"/>
                    </a:cubicBezTo>
                    <a:cubicBezTo>
                      <a:pt x="1146595" y="24210"/>
                      <a:pt x="1157620" y="15048"/>
                      <a:pt x="1166531" y="3752"/>
                    </a:cubicBezTo>
                    <a:cubicBezTo>
                      <a:pt x="1169752" y="-328"/>
                      <a:pt x="1173079" y="-1102"/>
                      <a:pt x="1178245" y="1534"/>
                    </a:cubicBezTo>
                    <a:cubicBezTo>
                      <a:pt x="1237760" y="31846"/>
                      <a:pt x="1301081" y="52346"/>
                      <a:pt x="1364130" y="73558"/>
                    </a:cubicBezTo>
                    <a:cubicBezTo>
                      <a:pt x="1402976" y="86632"/>
                      <a:pt x="1440003" y="103534"/>
                      <a:pt x="1471507" y="130520"/>
                    </a:cubicBezTo>
                    <a:cubicBezTo>
                      <a:pt x="1508449" y="162170"/>
                      <a:pt x="1532025" y="202920"/>
                      <a:pt x="1550245" y="247226"/>
                    </a:cubicBezTo>
                    <a:cubicBezTo>
                      <a:pt x="1576122" y="310171"/>
                      <a:pt x="1589363" y="376420"/>
                      <a:pt x="1601454" y="442984"/>
                    </a:cubicBezTo>
                    <a:cubicBezTo>
                      <a:pt x="1611663" y="499193"/>
                      <a:pt x="1621055" y="555507"/>
                      <a:pt x="1627519" y="612280"/>
                    </a:cubicBezTo>
                    <a:cubicBezTo>
                      <a:pt x="1631556" y="647905"/>
                      <a:pt x="1634945" y="683593"/>
                      <a:pt x="1637309" y="719385"/>
                    </a:cubicBezTo>
                    <a:cubicBezTo>
                      <a:pt x="1638648" y="739571"/>
                      <a:pt x="1639359" y="759737"/>
                      <a:pt x="1639338" y="779924"/>
                    </a:cubicBezTo>
                    <a:cubicBezTo>
                      <a:pt x="1639276" y="823937"/>
                      <a:pt x="1624277" y="846843"/>
                      <a:pt x="1583109" y="863243"/>
                    </a:cubicBezTo>
                    <a:cubicBezTo>
                      <a:pt x="1544911" y="878472"/>
                      <a:pt x="1505939" y="891609"/>
                      <a:pt x="1466528" y="903387"/>
                    </a:cubicBezTo>
                    <a:cubicBezTo>
                      <a:pt x="1367205" y="933029"/>
                      <a:pt x="1265833" y="953383"/>
                      <a:pt x="1163874" y="971247"/>
                    </a:cubicBezTo>
                    <a:cubicBezTo>
                      <a:pt x="1091432" y="983945"/>
                      <a:pt x="1018614" y="993526"/>
                      <a:pt x="945356" y="999446"/>
                    </a:cubicBezTo>
                    <a:cubicBezTo>
                      <a:pt x="902996" y="1002897"/>
                      <a:pt x="860530" y="1005491"/>
                      <a:pt x="834905" y="10047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ED3839E6-AA6C-4177-B4B0-83C4F0FEF6DA}"/>
                  </a:ext>
                </a:extLst>
              </p:cNvPr>
              <p:cNvSpPr/>
              <p:nvPr/>
            </p:nvSpPr>
            <p:spPr>
              <a:xfrm>
                <a:off x="7596478" y="4739373"/>
                <a:ext cx="898505" cy="1095822"/>
              </a:xfrm>
              <a:custGeom>
                <a:avLst/>
                <a:gdLst>
                  <a:gd name="connsiteX0" fmla="*/ 872545 w 898505"/>
                  <a:gd name="connsiteY0" fmla="*/ 650419 h 1095822"/>
                  <a:gd name="connsiteX1" fmla="*/ 825311 w 898505"/>
                  <a:gd name="connsiteY1" fmla="*/ 809297 h 1095822"/>
                  <a:gd name="connsiteX2" fmla="*/ 703270 w 898505"/>
                  <a:gd name="connsiteY2" fmla="*/ 997002 h 1095822"/>
                  <a:gd name="connsiteX3" fmla="*/ 501864 w 898505"/>
                  <a:gd name="connsiteY3" fmla="*/ 1092015 h 1095822"/>
                  <a:gd name="connsiteX4" fmla="*/ 434170 w 898505"/>
                  <a:gd name="connsiteY4" fmla="*/ 1095697 h 1095822"/>
                  <a:gd name="connsiteX5" fmla="*/ 212661 w 898505"/>
                  <a:gd name="connsiteY5" fmla="*/ 1019134 h 1095822"/>
                  <a:gd name="connsiteX6" fmla="*/ 142164 w 898505"/>
                  <a:gd name="connsiteY6" fmla="*/ 945165 h 1095822"/>
                  <a:gd name="connsiteX7" fmla="*/ 43909 w 898505"/>
                  <a:gd name="connsiteY7" fmla="*/ 742043 h 1095822"/>
                  <a:gd name="connsiteX8" fmla="*/ 0 w 898505"/>
                  <a:gd name="connsiteY8" fmla="*/ 417990 h 1095822"/>
                  <a:gd name="connsiteX9" fmla="*/ 17655 w 898505"/>
                  <a:gd name="connsiteY9" fmla="*/ 300509 h 1095822"/>
                  <a:gd name="connsiteX10" fmla="*/ 86499 w 898505"/>
                  <a:gd name="connsiteY10" fmla="*/ 157236 h 1095822"/>
                  <a:gd name="connsiteX11" fmla="*/ 185404 w 898505"/>
                  <a:gd name="connsiteY11" fmla="*/ 66783 h 1095822"/>
                  <a:gd name="connsiteX12" fmla="*/ 340056 w 898505"/>
                  <a:gd name="connsiteY12" fmla="*/ 8838 h 1095822"/>
                  <a:gd name="connsiteX13" fmla="*/ 413712 w 898505"/>
                  <a:gd name="connsiteY13" fmla="*/ 764 h 1095822"/>
                  <a:gd name="connsiteX14" fmla="*/ 490839 w 898505"/>
                  <a:gd name="connsiteY14" fmla="*/ 1161 h 1095822"/>
                  <a:gd name="connsiteX15" fmla="*/ 737117 w 898505"/>
                  <a:gd name="connsiteY15" fmla="*/ 83163 h 1095822"/>
                  <a:gd name="connsiteX16" fmla="*/ 879177 w 898505"/>
                  <a:gd name="connsiteY16" fmla="*/ 295468 h 1095822"/>
                  <a:gd name="connsiteX17" fmla="*/ 898506 w 898505"/>
                  <a:gd name="connsiteY17" fmla="*/ 407488 h 1095822"/>
                  <a:gd name="connsiteX18" fmla="*/ 872545 w 898505"/>
                  <a:gd name="connsiteY18" fmla="*/ 650419 h 109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8505" h="1095822">
                    <a:moveTo>
                      <a:pt x="872545" y="650419"/>
                    </a:moveTo>
                    <a:cubicBezTo>
                      <a:pt x="861144" y="704661"/>
                      <a:pt x="846418" y="757941"/>
                      <a:pt x="825311" y="809297"/>
                    </a:cubicBezTo>
                    <a:cubicBezTo>
                      <a:pt x="796422" y="879501"/>
                      <a:pt x="758998" y="944224"/>
                      <a:pt x="703270" y="997002"/>
                    </a:cubicBezTo>
                    <a:cubicBezTo>
                      <a:pt x="646559" y="1050721"/>
                      <a:pt x="579472" y="1082455"/>
                      <a:pt x="501864" y="1092015"/>
                    </a:cubicBezTo>
                    <a:cubicBezTo>
                      <a:pt x="479355" y="1094776"/>
                      <a:pt x="456825" y="1096283"/>
                      <a:pt x="434170" y="1095697"/>
                    </a:cubicBezTo>
                    <a:cubicBezTo>
                      <a:pt x="316627" y="1095948"/>
                      <a:pt x="299892" y="1083396"/>
                      <a:pt x="212661" y="1019134"/>
                    </a:cubicBezTo>
                    <a:cubicBezTo>
                      <a:pt x="185090" y="998822"/>
                      <a:pt x="162707" y="972569"/>
                      <a:pt x="142164" y="945165"/>
                    </a:cubicBezTo>
                    <a:cubicBezTo>
                      <a:pt x="96206" y="883894"/>
                      <a:pt x="66104" y="814820"/>
                      <a:pt x="43909" y="742043"/>
                    </a:cubicBezTo>
                    <a:cubicBezTo>
                      <a:pt x="36273" y="717024"/>
                      <a:pt x="753" y="533231"/>
                      <a:pt x="0" y="417990"/>
                    </a:cubicBezTo>
                    <a:cubicBezTo>
                      <a:pt x="523" y="378014"/>
                      <a:pt x="7301" y="338916"/>
                      <a:pt x="17655" y="300509"/>
                    </a:cubicBezTo>
                    <a:cubicBezTo>
                      <a:pt x="31671" y="248568"/>
                      <a:pt x="53761" y="200141"/>
                      <a:pt x="86499" y="157236"/>
                    </a:cubicBezTo>
                    <a:cubicBezTo>
                      <a:pt x="113945" y="121277"/>
                      <a:pt x="146683" y="90882"/>
                      <a:pt x="185404" y="66783"/>
                    </a:cubicBezTo>
                    <a:cubicBezTo>
                      <a:pt x="233203" y="37058"/>
                      <a:pt x="285103" y="18691"/>
                      <a:pt x="340056" y="8838"/>
                    </a:cubicBezTo>
                    <a:cubicBezTo>
                      <a:pt x="364301" y="4487"/>
                      <a:pt x="388902" y="1789"/>
                      <a:pt x="413712" y="764"/>
                    </a:cubicBezTo>
                    <a:cubicBezTo>
                      <a:pt x="439484" y="-303"/>
                      <a:pt x="465172" y="-324"/>
                      <a:pt x="490839" y="1161"/>
                    </a:cubicBezTo>
                    <a:cubicBezTo>
                      <a:pt x="580246" y="6370"/>
                      <a:pt x="664089" y="29192"/>
                      <a:pt x="737117" y="83163"/>
                    </a:cubicBezTo>
                    <a:cubicBezTo>
                      <a:pt x="809684" y="136799"/>
                      <a:pt x="854576" y="209471"/>
                      <a:pt x="879177" y="295468"/>
                    </a:cubicBezTo>
                    <a:cubicBezTo>
                      <a:pt x="889657" y="332118"/>
                      <a:pt x="895744" y="369521"/>
                      <a:pt x="898506" y="407488"/>
                    </a:cubicBezTo>
                    <a:cubicBezTo>
                      <a:pt x="898171" y="495557"/>
                      <a:pt x="883528" y="587599"/>
                      <a:pt x="872545" y="6504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74DDFB8-DFD3-4880-84D7-212976F6F00E}"/>
                  </a:ext>
                </a:extLst>
              </p:cNvPr>
              <p:cNvSpPr/>
              <p:nvPr/>
            </p:nvSpPr>
            <p:spPr>
              <a:xfrm>
                <a:off x="7386013" y="4600637"/>
                <a:ext cx="1241826" cy="1245700"/>
              </a:xfrm>
              <a:custGeom>
                <a:avLst/>
                <a:gdLst>
                  <a:gd name="connsiteX0" fmla="*/ 1241805 w 1241825"/>
                  <a:gd name="connsiteY0" fmla="*/ 612535 h 1245701"/>
                  <a:gd name="connsiteX1" fmla="*/ 1232956 w 1241825"/>
                  <a:gd name="connsiteY1" fmla="*/ 508527 h 1245701"/>
                  <a:gd name="connsiteX2" fmla="*/ 1169551 w 1241825"/>
                  <a:gd name="connsiteY2" fmla="*/ 329357 h 1245701"/>
                  <a:gd name="connsiteX3" fmla="*/ 1169216 w 1241825"/>
                  <a:gd name="connsiteY3" fmla="*/ 318918 h 1245701"/>
                  <a:gd name="connsiteX4" fmla="*/ 1165974 w 1241825"/>
                  <a:gd name="connsiteY4" fmla="*/ 264257 h 1245701"/>
                  <a:gd name="connsiteX5" fmla="*/ 1020923 w 1241825"/>
                  <a:gd name="connsiteY5" fmla="*/ 115650 h 1245701"/>
                  <a:gd name="connsiteX6" fmla="*/ 704149 w 1241825"/>
                  <a:gd name="connsiteY6" fmla="*/ 1392 h 1245701"/>
                  <a:gd name="connsiteX7" fmla="*/ 421891 w 1241825"/>
                  <a:gd name="connsiteY7" fmla="*/ 50509 h 1245701"/>
                  <a:gd name="connsiteX8" fmla="*/ 157812 w 1241825"/>
                  <a:gd name="connsiteY8" fmla="*/ 271642 h 1245701"/>
                  <a:gd name="connsiteX9" fmla="*/ 156159 w 1241825"/>
                  <a:gd name="connsiteY9" fmla="*/ 319128 h 1245701"/>
                  <a:gd name="connsiteX10" fmla="*/ 156264 w 1241825"/>
                  <a:gd name="connsiteY10" fmla="*/ 334336 h 1245701"/>
                  <a:gd name="connsiteX11" fmla="*/ 120932 w 1241825"/>
                  <a:gd name="connsiteY11" fmla="*/ 413262 h 1245701"/>
                  <a:gd name="connsiteX12" fmla="*/ 87629 w 1241825"/>
                  <a:gd name="connsiteY12" fmla="*/ 585864 h 1245701"/>
                  <a:gd name="connsiteX13" fmla="*/ 85244 w 1241825"/>
                  <a:gd name="connsiteY13" fmla="*/ 590152 h 1245701"/>
                  <a:gd name="connsiteX14" fmla="*/ 58322 w 1241825"/>
                  <a:gd name="connsiteY14" fmla="*/ 588939 h 1245701"/>
                  <a:gd name="connsiteX15" fmla="*/ 58217 w 1241825"/>
                  <a:gd name="connsiteY15" fmla="*/ 558104 h 1245701"/>
                  <a:gd name="connsiteX16" fmla="*/ 28575 w 1241825"/>
                  <a:gd name="connsiteY16" fmla="*/ 530512 h 1245701"/>
                  <a:gd name="connsiteX17" fmla="*/ 147 w 1241825"/>
                  <a:gd name="connsiteY17" fmla="*/ 559234 h 1245701"/>
                  <a:gd name="connsiteX18" fmla="*/ 0 w 1241825"/>
                  <a:gd name="connsiteY18" fmla="*/ 711920 h 1245701"/>
                  <a:gd name="connsiteX19" fmla="*/ 9748 w 1241825"/>
                  <a:gd name="connsiteY19" fmla="*/ 732881 h 1245701"/>
                  <a:gd name="connsiteX20" fmla="*/ 18304 w 1241825"/>
                  <a:gd name="connsiteY20" fmla="*/ 751562 h 1245701"/>
                  <a:gd name="connsiteX21" fmla="*/ 52569 w 1241825"/>
                  <a:gd name="connsiteY21" fmla="*/ 900420 h 1245701"/>
                  <a:gd name="connsiteX22" fmla="*/ 218183 w 1241825"/>
                  <a:gd name="connsiteY22" fmla="*/ 1107851 h 1245701"/>
                  <a:gd name="connsiteX23" fmla="*/ 397019 w 1241825"/>
                  <a:gd name="connsiteY23" fmla="*/ 1185000 h 1245701"/>
                  <a:gd name="connsiteX24" fmla="*/ 489333 w 1241825"/>
                  <a:gd name="connsiteY24" fmla="*/ 1195020 h 1245701"/>
                  <a:gd name="connsiteX25" fmla="*/ 531485 w 1241825"/>
                  <a:gd name="connsiteY25" fmla="*/ 1213826 h 1245701"/>
                  <a:gd name="connsiteX26" fmla="*/ 581815 w 1241825"/>
                  <a:gd name="connsiteY26" fmla="*/ 1244033 h 1245701"/>
                  <a:gd name="connsiteX27" fmla="*/ 633380 w 1241825"/>
                  <a:gd name="connsiteY27" fmla="*/ 1232904 h 1245701"/>
                  <a:gd name="connsiteX28" fmla="*/ 698312 w 1241825"/>
                  <a:gd name="connsiteY28" fmla="*/ 1213826 h 1245701"/>
                  <a:gd name="connsiteX29" fmla="*/ 723875 w 1241825"/>
                  <a:gd name="connsiteY29" fmla="*/ 1182071 h 1245701"/>
                  <a:gd name="connsiteX30" fmla="*/ 697601 w 1241825"/>
                  <a:gd name="connsiteY30" fmla="*/ 1150839 h 1245701"/>
                  <a:gd name="connsiteX31" fmla="*/ 645576 w 1241825"/>
                  <a:gd name="connsiteY31" fmla="*/ 1135652 h 1245701"/>
                  <a:gd name="connsiteX32" fmla="*/ 576544 w 1241825"/>
                  <a:gd name="connsiteY32" fmla="*/ 1119754 h 1245701"/>
                  <a:gd name="connsiteX33" fmla="*/ 531861 w 1241825"/>
                  <a:gd name="connsiteY33" fmla="*/ 1158161 h 1245701"/>
                  <a:gd name="connsiteX34" fmla="*/ 531903 w 1241825"/>
                  <a:gd name="connsiteY34" fmla="*/ 1164416 h 1245701"/>
                  <a:gd name="connsiteX35" fmla="*/ 525899 w 1241825"/>
                  <a:gd name="connsiteY35" fmla="*/ 1170440 h 1245701"/>
                  <a:gd name="connsiteX36" fmla="*/ 441513 w 1241825"/>
                  <a:gd name="connsiteY36" fmla="*/ 1167281 h 1245701"/>
                  <a:gd name="connsiteX37" fmla="*/ 382626 w 1241825"/>
                  <a:gd name="connsiteY37" fmla="*/ 1151969 h 1245701"/>
                  <a:gd name="connsiteX38" fmla="*/ 242240 w 1241825"/>
                  <a:gd name="connsiteY38" fmla="*/ 1089087 h 1245701"/>
                  <a:gd name="connsiteX39" fmla="*/ 165343 w 1241825"/>
                  <a:gd name="connsiteY39" fmla="*/ 1023423 h 1245701"/>
                  <a:gd name="connsiteX40" fmla="*/ 161535 w 1241825"/>
                  <a:gd name="connsiteY40" fmla="*/ 1014511 h 1245701"/>
                  <a:gd name="connsiteX41" fmla="*/ 170007 w 1241825"/>
                  <a:gd name="connsiteY41" fmla="*/ 1011896 h 1245701"/>
                  <a:gd name="connsiteX42" fmla="*/ 202390 w 1241825"/>
                  <a:gd name="connsiteY42" fmla="*/ 1011666 h 1245701"/>
                  <a:gd name="connsiteX43" fmla="*/ 228601 w 1241825"/>
                  <a:gd name="connsiteY43" fmla="*/ 1005955 h 1245701"/>
                  <a:gd name="connsiteX44" fmla="*/ 250001 w 1241825"/>
                  <a:gd name="connsiteY44" fmla="*/ 967841 h 1245701"/>
                  <a:gd name="connsiteX45" fmla="*/ 245859 w 1241825"/>
                  <a:gd name="connsiteY45" fmla="*/ 798859 h 1245701"/>
                  <a:gd name="connsiteX46" fmla="*/ 245692 w 1241825"/>
                  <a:gd name="connsiteY46" fmla="*/ 659874 h 1245701"/>
                  <a:gd name="connsiteX47" fmla="*/ 245294 w 1241825"/>
                  <a:gd name="connsiteY47" fmla="*/ 591993 h 1245701"/>
                  <a:gd name="connsiteX48" fmla="*/ 217472 w 1241825"/>
                  <a:gd name="connsiteY48" fmla="*/ 554799 h 1245701"/>
                  <a:gd name="connsiteX49" fmla="*/ 199461 w 1241825"/>
                  <a:gd name="connsiteY49" fmla="*/ 551933 h 1245701"/>
                  <a:gd name="connsiteX50" fmla="*/ 141955 w 1241825"/>
                  <a:gd name="connsiteY50" fmla="*/ 551850 h 1245701"/>
                  <a:gd name="connsiteX51" fmla="*/ 126936 w 1241825"/>
                  <a:gd name="connsiteY51" fmla="*/ 534884 h 1245701"/>
                  <a:gd name="connsiteX52" fmla="*/ 181680 w 1241825"/>
                  <a:gd name="connsiteY52" fmla="*/ 361300 h 1245701"/>
                  <a:gd name="connsiteX53" fmla="*/ 200026 w 1241825"/>
                  <a:gd name="connsiteY53" fmla="*/ 347933 h 1245701"/>
                  <a:gd name="connsiteX54" fmla="*/ 239855 w 1241825"/>
                  <a:gd name="connsiteY54" fmla="*/ 323688 h 1245701"/>
                  <a:gd name="connsiteX55" fmla="*/ 401370 w 1241825"/>
                  <a:gd name="connsiteY55" fmla="*/ 170123 h 1245701"/>
                  <a:gd name="connsiteX56" fmla="*/ 566398 w 1241825"/>
                  <a:gd name="connsiteY56" fmla="*/ 106697 h 1245701"/>
                  <a:gd name="connsiteX57" fmla="*/ 727515 w 1241825"/>
                  <a:gd name="connsiteY57" fmla="*/ 101446 h 1245701"/>
                  <a:gd name="connsiteX58" fmla="*/ 886184 w 1241825"/>
                  <a:gd name="connsiteY58" fmla="*/ 147949 h 1245701"/>
                  <a:gd name="connsiteX59" fmla="*/ 1025504 w 1241825"/>
                  <a:gd name="connsiteY59" fmla="*/ 246393 h 1245701"/>
                  <a:gd name="connsiteX60" fmla="*/ 1088511 w 1241825"/>
                  <a:gd name="connsiteY60" fmla="*/ 322956 h 1245701"/>
                  <a:gd name="connsiteX61" fmla="*/ 1119785 w 1241825"/>
                  <a:gd name="connsiteY61" fmla="*/ 343540 h 1245701"/>
                  <a:gd name="connsiteX62" fmla="*/ 1149280 w 1241825"/>
                  <a:gd name="connsiteY62" fmla="*/ 365421 h 1245701"/>
                  <a:gd name="connsiteX63" fmla="*/ 1202247 w 1241825"/>
                  <a:gd name="connsiteY63" fmla="*/ 539549 h 1245701"/>
                  <a:gd name="connsiteX64" fmla="*/ 1191348 w 1241825"/>
                  <a:gd name="connsiteY64" fmla="*/ 551933 h 1245701"/>
                  <a:gd name="connsiteX65" fmla="*/ 1121291 w 1241825"/>
                  <a:gd name="connsiteY65" fmla="*/ 551891 h 1245701"/>
                  <a:gd name="connsiteX66" fmla="*/ 1100268 w 1241825"/>
                  <a:gd name="connsiteY66" fmla="*/ 559004 h 1245701"/>
                  <a:gd name="connsiteX67" fmla="*/ 1083114 w 1241825"/>
                  <a:gd name="connsiteY67" fmla="*/ 597850 h 1245701"/>
                  <a:gd name="connsiteX68" fmla="*/ 1083010 w 1241825"/>
                  <a:gd name="connsiteY68" fmla="*/ 789174 h 1245701"/>
                  <a:gd name="connsiteX69" fmla="*/ 1083407 w 1241825"/>
                  <a:gd name="connsiteY69" fmla="*/ 966921 h 1245701"/>
                  <a:gd name="connsiteX70" fmla="*/ 1121249 w 1241825"/>
                  <a:gd name="connsiteY70" fmla="*/ 1005746 h 1245701"/>
                  <a:gd name="connsiteX71" fmla="*/ 1189215 w 1241825"/>
                  <a:gd name="connsiteY71" fmla="*/ 1005830 h 1245701"/>
                  <a:gd name="connsiteX72" fmla="*/ 1219170 w 1241825"/>
                  <a:gd name="connsiteY72" fmla="*/ 991710 h 1245701"/>
                  <a:gd name="connsiteX73" fmla="*/ 1226283 w 1241825"/>
                  <a:gd name="connsiteY73" fmla="*/ 967193 h 1245701"/>
                  <a:gd name="connsiteX74" fmla="*/ 1226366 w 1241825"/>
                  <a:gd name="connsiteY74" fmla="*/ 807185 h 1245701"/>
                  <a:gd name="connsiteX75" fmla="*/ 1229839 w 1241825"/>
                  <a:gd name="connsiteY75" fmla="*/ 796244 h 1245701"/>
                  <a:gd name="connsiteX76" fmla="*/ 1241825 w 1241825"/>
                  <a:gd name="connsiteY76" fmla="*/ 774635 h 1245701"/>
                  <a:gd name="connsiteX77" fmla="*/ 1241805 w 1241825"/>
                  <a:gd name="connsiteY77" fmla="*/ 612535 h 1245701"/>
                  <a:gd name="connsiteX78" fmla="*/ 101854 w 1241825"/>
                  <a:gd name="connsiteY78" fmla="*/ 939998 h 1245701"/>
                  <a:gd name="connsiteX79" fmla="*/ 100118 w 1241825"/>
                  <a:gd name="connsiteY79" fmla="*/ 942320 h 1245701"/>
                  <a:gd name="connsiteX80" fmla="*/ 77609 w 1241825"/>
                  <a:gd name="connsiteY80" fmla="*/ 898014 h 1245701"/>
                  <a:gd name="connsiteX81" fmla="*/ 41921 w 1241825"/>
                  <a:gd name="connsiteY81" fmla="*/ 750683 h 1245701"/>
                  <a:gd name="connsiteX82" fmla="*/ 48908 w 1241825"/>
                  <a:gd name="connsiteY82" fmla="*/ 732714 h 1245701"/>
                  <a:gd name="connsiteX83" fmla="*/ 58552 w 1241825"/>
                  <a:gd name="connsiteY83" fmla="*/ 710540 h 1245701"/>
                  <a:gd name="connsiteX84" fmla="*/ 58531 w 1241825"/>
                  <a:gd name="connsiteY84" fmla="*/ 681839 h 1245701"/>
                  <a:gd name="connsiteX85" fmla="*/ 87294 w 1241825"/>
                  <a:gd name="connsiteY85" fmla="*/ 679559 h 1245701"/>
                  <a:gd name="connsiteX86" fmla="*/ 87294 w 1241825"/>
                  <a:gd name="connsiteY86" fmla="*/ 710707 h 1245701"/>
                  <a:gd name="connsiteX87" fmla="*/ 87211 w 1241825"/>
                  <a:gd name="connsiteY87" fmla="*/ 777585 h 1245701"/>
                  <a:gd name="connsiteX88" fmla="*/ 97733 w 1241825"/>
                  <a:gd name="connsiteY88" fmla="*/ 795763 h 1245701"/>
                  <a:gd name="connsiteX89" fmla="*/ 102063 w 1241825"/>
                  <a:gd name="connsiteY89" fmla="*/ 803106 h 1245701"/>
                  <a:gd name="connsiteX90" fmla="*/ 101854 w 1241825"/>
                  <a:gd name="connsiteY90" fmla="*/ 939998 h 124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241825" h="1245701">
                    <a:moveTo>
                      <a:pt x="1241805" y="612535"/>
                    </a:moveTo>
                    <a:cubicBezTo>
                      <a:pt x="1241846" y="577601"/>
                      <a:pt x="1239043" y="542854"/>
                      <a:pt x="1232956" y="508527"/>
                    </a:cubicBezTo>
                    <a:cubicBezTo>
                      <a:pt x="1221743" y="445373"/>
                      <a:pt x="1200845" y="385482"/>
                      <a:pt x="1169551" y="329357"/>
                    </a:cubicBezTo>
                    <a:cubicBezTo>
                      <a:pt x="1167480" y="325654"/>
                      <a:pt x="1166873" y="322914"/>
                      <a:pt x="1169216" y="318918"/>
                    </a:cubicBezTo>
                    <a:cubicBezTo>
                      <a:pt x="1180261" y="300091"/>
                      <a:pt x="1178295" y="282038"/>
                      <a:pt x="1165974" y="264257"/>
                    </a:cubicBezTo>
                    <a:cubicBezTo>
                      <a:pt x="1125998" y="206522"/>
                      <a:pt x="1077822" y="156818"/>
                      <a:pt x="1020923" y="115650"/>
                    </a:cubicBezTo>
                    <a:cubicBezTo>
                      <a:pt x="926307" y="47183"/>
                      <a:pt x="820374" y="9090"/>
                      <a:pt x="704149" y="1392"/>
                    </a:cubicBezTo>
                    <a:cubicBezTo>
                      <a:pt x="606395" y="-5072"/>
                      <a:pt x="511947" y="10930"/>
                      <a:pt x="421891" y="50509"/>
                    </a:cubicBezTo>
                    <a:cubicBezTo>
                      <a:pt x="312402" y="98622"/>
                      <a:pt x="224292" y="172236"/>
                      <a:pt x="157812" y="271642"/>
                    </a:cubicBezTo>
                    <a:cubicBezTo>
                      <a:pt x="147562" y="286954"/>
                      <a:pt x="147541" y="303250"/>
                      <a:pt x="156159" y="319128"/>
                    </a:cubicBezTo>
                    <a:cubicBezTo>
                      <a:pt x="159255" y="324817"/>
                      <a:pt x="159339" y="328750"/>
                      <a:pt x="156264" y="334336"/>
                    </a:cubicBezTo>
                    <a:cubicBezTo>
                      <a:pt x="142374" y="359668"/>
                      <a:pt x="130701" y="386026"/>
                      <a:pt x="120932" y="413262"/>
                    </a:cubicBezTo>
                    <a:cubicBezTo>
                      <a:pt x="100913" y="469095"/>
                      <a:pt x="89595" y="526559"/>
                      <a:pt x="87629" y="585864"/>
                    </a:cubicBezTo>
                    <a:cubicBezTo>
                      <a:pt x="87587" y="587432"/>
                      <a:pt x="88006" y="589441"/>
                      <a:pt x="85244" y="590152"/>
                    </a:cubicBezTo>
                    <a:cubicBezTo>
                      <a:pt x="77755" y="580069"/>
                      <a:pt x="68635" y="581805"/>
                      <a:pt x="58322" y="588939"/>
                    </a:cubicBezTo>
                    <a:cubicBezTo>
                      <a:pt x="58322" y="577580"/>
                      <a:pt x="58782" y="567811"/>
                      <a:pt x="58217" y="558104"/>
                    </a:cubicBezTo>
                    <a:cubicBezTo>
                      <a:pt x="57297" y="541808"/>
                      <a:pt x="44453" y="530157"/>
                      <a:pt x="28575" y="530512"/>
                    </a:cubicBezTo>
                    <a:cubicBezTo>
                      <a:pt x="12510" y="530868"/>
                      <a:pt x="230" y="542771"/>
                      <a:pt x="147" y="559234"/>
                    </a:cubicBezTo>
                    <a:cubicBezTo>
                      <a:pt x="-104" y="610129"/>
                      <a:pt x="84" y="661025"/>
                      <a:pt x="0" y="711920"/>
                    </a:cubicBezTo>
                    <a:cubicBezTo>
                      <a:pt x="-21" y="720560"/>
                      <a:pt x="3075" y="728174"/>
                      <a:pt x="9748" y="732881"/>
                    </a:cubicBezTo>
                    <a:cubicBezTo>
                      <a:pt x="16756" y="737839"/>
                      <a:pt x="17823" y="743968"/>
                      <a:pt x="18304" y="751562"/>
                    </a:cubicBezTo>
                    <a:cubicBezTo>
                      <a:pt x="21651" y="803022"/>
                      <a:pt x="32843" y="852725"/>
                      <a:pt x="52569" y="900420"/>
                    </a:cubicBezTo>
                    <a:cubicBezTo>
                      <a:pt x="87755" y="985518"/>
                      <a:pt x="143252" y="1054592"/>
                      <a:pt x="218183" y="1107851"/>
                    </a:cubicBezTo>
                    <a:cubicBezTo>
                      <a:pt x="272196" y="1146237"/>
                      <a:pt x="331940" y="1171737"/>
                      <a:pt x="397019" y="1185000"/>
                    </a:cubicBezTo>
                    <a:cubicBezTo>
                      <a:pt x="427560" y="1191213"/>
                      <a:pt x="458436" y="1192991"/>
                      <a:pt x="489333" y="1195020"/>
                    </a:cubicBezTo>
                    <a:cubicBezTo>
                      <a:pt x="522866" y="1194936"/>
                      <a:pt x="527050" y="1194936"/>
                      <a:pt x="531485" y="1213826"/>
                    </a:cubicBezTo>
                    <a:cubicBezTo>
                      <a:pt x="539999" y="1241501"/>
                      <a:pt x="553282" y="1249639"/>
                      <a:pt x="581815" y="1244033"/>
                    </a:cubicBezTo>
                    <a:cubicBezTo>
                      <a:pt x="599053" y="1240644"/>
                      <a:pt x="616185" y="1236627"/>
                      <a:pt x="633380" y="1232904"/>
                    </a:cubicBezTo>
                    <a:cubicBezTo>
                      <a:pt x="655052" y="1226607"/>
                      <a:pt x="676871" y="1220813"/>
                      <a:pt x="698312" y="1213826"/>
                    </a:cubicBezTo>
                    <a:cubicBezTo>
                      <a:pt x="715173" y="1208324"/>
                      <a:pt x="724022" y="1196338"/>
                      <a:pt x="723875" y="1182071"/>
                    </a:cubicBezTo>
                    <a:cubicBezTo>
                      <a:pt x="723729" y="1167951"/>
                      <a:pt x="714504" y="1156320"/>
                      <a:pt x="697601" y="1150839"/>
                    </a:cubicBezTo>
                    <a:cubicBezTo>
                      <a:pt x="680427" y="1145254"/>
                      <a:pt x="663001" y="1140401"/>
                      <a:pt x="645576" y="1135652"/>
                    </a:cubicBezTo>
                    <a:cubicBezTo>
                      <a:pt x="622775" y="1129460"/>
                      <a:pt x="599973" y="1123080"/>
                      <a:pt x="576544" y="1119754"/>
                    </a:cubicBezTo>
                    <a:cubicBezTo>
                      <a:pt x="548952" y="1115821"/>
                      <a:pt x="532301" y="1130318"/>
                      <a:pt x="531861" y="1158161"/>
                    </a:cubicBezTo>
                    <a:cubicBezTo>
                      <a:pt x="531819" y="1160253"/>
                      <a:pt x="531715" y="1162345"/>
                      <a:pt x="531903" y="1164416"/>
                    </a:cubicBezTo>
                    <a:cubicBezTo>
                      <a:pt x="532342" y="1168955"/>
                      <a:pt x="530376" y="1170503"/>
                      <a:pt x="525899" y="1170440"/>
                    </a:cubicBezTo>
                    <a:cubicBezTo>
                      <a:pt x="497743" y="1170043"/>
                      <a:pt x="472661" y="1169854"/>
                      <a:pt x="441513" y="1167281"/>
                    </a:cubicBezTo>
                    <a:cubicBezTo>
                      <a:pt x="420364" y="1163558"/>
                      <a:pt x="391391" y="1154291"/>
                      <a:pt x="382626" y="1151969"/>
                    </a:cubicBezTo>
                    <a:cubicBezTo>
                      <a:pt x="332379" y="1138706"/>
                      <a:pt x="285291" y="1118436"/>
                      <a:pt x="242240" y="1089087"/>
                    </a:cubicBezTo>
                    <a:cubicBezTo>
                      <a:pt x="214209" y="1069988"/>
                      <a:pt x="188667" y="1048002"/>
                      <a:pt x="165343" y="1023423"/>
                    </a:cubicBezTo>
                    <a:cubicBezTo>
                      <a:pt x="163041" y="1020996"/>
                      <a:pt x="159611" y="1018423"/>
                      <a:pt x="161535" y="1014511"/>
                    </a:cubicBezTo>
                    <a:cubicBezTo>
                      <a:pt x="163167" y="1011227"/>
                      <a:pt x="166953" y="1011938"/>
                      <a:pt x="170007" y="1011896"/>
                    </a:cubicBezTo>
                    <a:cubicBezTo>
                      <a:pt x="180802" y="1011729"/>
                      <a:pt x="191617" y="1012210"/>
                      <a:pt x="202390" y="1011666"/>
                    </a:cubicBezTo>
                    <a:cubicBezTo>
                      <a:pt x="211385" y="1011206"/>
                      <a:pt x="220610" y="1010997"/>
                      <a:pt x="228601" y="1005955"/>
                    </a:cubicBezTo>
                    <a:cubicBezTo>
                      <a:pt x="242575" y="997149"/>
                      <a:pt x="249478" y="984890"/>
                      <a:pt x="250001" y="967841"/>
                    </a:cubicBezTo>
                    <a:cubicBezTo>
                      <a:pt x="251737" y="911423"/>
                      <a:pt x="246675" y="855193"/>
                      <a:pt x="245859" y="798859"/>
                    </a:cubicBezTo>
                    <a:cubicBezTo>
                      <a:pt x="245169" y="752545"/>
                      <a:pt x="245817" y="706210"/>
                      <a:pt x="245692" y="659874"/>
                    </a:cubicBezTo>
                    <a:cubicBezTo>
                      <a:pt x="245629" y="637240"/>
                      <a:pt x="246298" y="614606"/>
                      <a:pt x="245294" y="591993"/>
                    </a:cubicBezTo>
                    <a:cubicBezTo>
                      <a:pt x="243558" y="572204"/>
                      <a:pt x="236299" y="563167"/>
                      <a:pt x="217472" y="554799"/>
                    </a:cubicBezTo>
                    <a:cubicBezTo>
                      <a:pt x="211197" y="552707"/>
                      <a:pt x="204523" y="551996"/>
                      <a:pt x="199461" y="551933"/>
                    </a:cubicBezTo>
                    <a:cubicBezTo>
                      <a:pt x="180299" y="551682"/>
                      <a:pt x="161117" y="551829"/>
                      <a:pt x="141955" y="551850"/>
                    </a:cubicBezTo>
                    <a:cubicBezTo>
                      <a:pt x="126789" y="551870"/>
                      <a:pt x="124885" y="549883"/>
                      <a:pt x="126936" y="534884"/>
                    </a:cubicBezTo>
                    <a:cubicBezTo>
                      <a:pt x="135240" y="473906"/>
                      <a:pt x="153523" y="416065"/>
                      <a:pt x="181680" y="361300"/>
                    </a:cubicBezTo>
                    <a:cubicBezTo>
                      <a:pt x="185697" y="353476"/>
                      <a:pt x="191115" y="349230"/>
                      <a:pt x="200026" y="347933"/>
                    </a:cubicBezTo>
                    <a:cubicBezTo>
                      <a:pt x="216552" y="345569"/>
                      <a:pt x="230295" y="337934"/>
                      <a:pt x="239855" y="323688"/>
                    </a:cubicBezTo>
                    <a:cubicBezTo>
                      <a:pt x="282300" y="260534"/>
                      <a:pt x="336228" y="209450"/>
                      <a:pt x="401370" y="170123"/>
                    </a:cubicBezTo>
                    <a:cubicBezTo>
                      <a:pt x="452642" y="139184"/>
                      <a:pt x="507763" y="117951"/>
                      <a:pt x="566398" y="106697"/>
                    </a:cubicBezTo>
                    <a:cubicBezTo>
                      <a:pt x="619679" y="96468"/>
                      <a:pt x="673356" y="94585"/>
                      <a:pt x="727515" y="101446"/>
                    </a:cubicBezTo>
                    <a:cubicBezTo>
                      <a:pt x="783076" y="108475"/>
                      <a:pt x="835644" y="124290"/>
                      <a:pt x="886184" y="147949"/>
                    </a:cubicBezTo>
                    <a:cubicBezTo>
                      <a:pt x="938544" y="172445"/>
                      <a:pt x="984545" y="206124"/>
                      <a:pt x="1025504" y="246393"/>
                    </a:cubicBezTo>
                    <a:cubicBezTo>
                      <a:pt x="1049079" y="269571"/>
                      <a:pt x="1069998" y="295385"/>
                      <a:pt x="1088511" y="322956"/>
                    </a:cubicBezTo>
                    <a:cubicBezTo>
                      <a:pt x="1096063" y="334210"/>
                      <a:pt x="1106857" y="343038"/>
                      <a:pt x="1119785" y="343540"/>
                    </a:cubicBezTo>
                    <a:cubicBezTo>
                      <a:pt x="1136018" y="344188"/>
                      <a:pt x="1143026" y="352911"/>
                      <a:pt x="1149280" y="365421"/>
                    </a:cubicBezTo>
                    <a:cubicBezTo>
                      <a:pt x="1176789" y="420500"/>
                      <a:pt x="1193984" y="478655"/>
                      <a:pt x="1202247" y="539549"/>
                    </a:cubicBezTo>
                    <a:cubicBezTo>
                      <a:pt x="1203649" y="549862"/>
                      <a:pt x="1201849" y="551996"/>
                      <a:pt x="1191348" y="551933"/>
                    </a:cubicBezTo>
                    <a:cubicBezTo>
                      <a:pt x="1168003" y="551808"/>
                      <a:pt x="1144637" y="551850"/>
                      <a:pt x="1121291" y="551891"/>
                    </a:cubicBezTo>
                    <a:cubicBezTo>
                      <a:pt x="1114262" y="551912"/>
                      <a:pt x="1108635" y="552728"/>
                      <a:pt x="1100268" y="559004"/>
                    </a:cubicBezTo>
                    <a:cubicBezTo>
                      <a:pt x="1085624" y="569463"/>
                      <a:pt x="1083052" y="580801"/>
                      <a:pt x="1083114" y="597850"/>
                    </a:cubicBezTo>
                    <a:cubicBezTo>
                      <a:pt x="1083323" y="661632"/>
                      <a:pt x="1083072" y="725392"/>
                      <a:pt x="1083010" y="789174"/>
                    </a:cubicBezTo>
                    <a:cubicBezTo>
                      <a:pt x="1083135" y="848416"/>
                      <a:pt x="1083219" y="907679"/>
                      <a:pt x="1083407" y="966921"/>
                    </a:cubicBezTo>
                    <a:cubicBezTo>
                      <a:pt x="1083491" y="991312"/>
                      <a:pt x="1096837" y="1005265"/>
                      <a:pt x="1121249" y="1005746"/>
                    </a:cubicBezTo>
                    <a:cubicBezTo>
                      <a:pt x="1143904" y="1006185"/>
                      <a:pt x="1166559" y="1005767"/>
                      <a:pt x="1189215" y="1005830"/>
                    </a:cubicBezTo>
                    <a:cubicBezTo>
                      <a:pt x="1201473" y="1005872"/>
                      <a:pt x="1211493" y="1001458"/>
                      <a:pt x="1219170" y="991710"/>
                    </a:cubicBezTo>
                    <a:cubicBezTo>
                      <a:pt x="1224881" y="984451"/>
                      <a:pt x="1226283" y="976167"/>
                      <a:pt x="1226283" y="967193"/>
                    </a:cubicBezTo>
                    <a:cubicBezTo>
                      <a:pt x="1226178" y="913850"/>
                      <a:pt x="1226241" y="860528"/>
                      <a:pt x="1226366" y="807185"/>
                    </a:cubicBezTo>
                    <a:cubicBezTo>
                      <a:pt x="1226366" y="803294"/>
                      <a:pt x="1224484" y="797918"/>
                      <a:pt x="1229839" y="796244"/>
                    </a:cubicBezTo>
                    <a:cubicBezTo>
                      <a:pt x="1241031" y="792751"/>
                      <a:pt x="1241846" y="784174"/>
                      <a:pt x="1241825" y="774635"/>
                    </a:cubicBezTo>
                    <a:cubicBezTo>
                      <a:pt x="1241763" y="720602"/>
                      <a:pt x="1241742" y="666568"/>
                      <a:pt x="1241805" y="612535"/>
                    </a:cubicBezTo>
                    <a:close/>
                    <a:moveTo>
                      <a:pt x="101854" y="939998"/>
                    </a:moveTo>
                    <a:cubicBezTo>
                      <a:pt x="101854" y="940500"/>
                      <a:pt x="101143" y="940981"/>
                      <a:pt x="100118" y="942320"/>
                    </a:cubicBezTo>
                    <a:cubicBezTo>
                      <a:pt x="90830" y="928179"/>
                      <a:pt x="84198" y="913097"/>
                      <a:pt x="77609" y="898014"/>
                    </a:cubicBezTo>
                    <a:cubicBezTo>
                      <a:pt x="57109" y="850989"/>
                      <a:pt x="45938" y="801704"/>
                      <a:pt x="41921" y="750683"/>
                    </a:cubicBezTo>
                    <a:cubicBezTo>
                      <a:pt x="41357" y="743424"/>
                      <a:pt x="42131" y="737651"/>
                      <a:pt x="48908" y="732714"/>
                    </a:cubicBezTo>
                    <a:cubicBezTo>
                      <a:pt x="55874" y="727609"/>
                      <a:pt x="58656" y="719430"/>
                      <a:pt x="58552" y="710540"/>
                    </a:cubicBezTo>
                    <a:cubicBezTo>
                      <a:pt x="58447" y="701503"/>
                      <a:pt x="58531" y="692466"/>
                      <a:pt x="58531" y="681839"/>
                    </a:cubicBezTo>
                    <a:cubicBezTo>
                      <a:pt x="68488" y="690018"/>
                      <a:pt x="77463" y="689893"/>
                      <a:pt x="87294" y="679559"/>
                    </a:cubicBezTo>
                    <a:cubicBezTo>
                      <a:pt x="87294" y="691524"/>
                      <a:pt x="87294" y="701126"/>
                      <a:pt x="87294" y="710707"/>
                    </a:cubicBezTo>
                    <a:cubicBezTo>
                      <a:pt x="87294" y="733007"/>
                      <a:pt x="87378" y="755285"/>
                      <a:pt x="87211" y="777585"/>
                    </a:cubicBezTo>
                    <a:cubicBezTo>
                      <a:pt x="87148" y="785889"/>
                      <a:pt x="88696" y="792981"/>
                      <a:pt x="97733" y="795763"/>
                    </a:cubicBezTo>
                    <a:cubicBezTo>
                      <a:pt x="101603" y="796955"/>
                      <a:pt x="102063" y="799800"/>
                      <a:pt x="102063" y="803106"/>
                    </a:cubicBezTo>
                    <a:cubicBezTo>
                      <a:pt x="101979" y="848730"/>
                      <a:pt x="101938" y="894374"/>
                      <a:pt x="101854" y="939998"/>
                    </a:cubicBezTo>
                    <a:close/>
                  </a:path>
                </a:pathLst>
              </a:custGeom>
              <a:solidFill>
                <a:srgbClr val="2B2B29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C644C29-FF52-48F2-A082-04050AA5B882}"/>
              </a:ext>
            </a:extLst>
          </p:cNvPr>
          <p:cNvGrpSpPr/>
          <p:nvPr/>
        </p:nvGrpSpPr>
        <p:grpSpPr>
          <a:xfrm>
            <a:off x="8795463" y="2912452"/>
            <a:ext cx="1396549" cy="1687475"/>
            <a:chOff x="8795463" y="2912452"/>
            <a:chExt cx="1396549" cy="1687475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377DE6EA-EAB6-40FC-9E11-19A315405DF6}"/>
                </a:ext>
              </a:extLst>
            </p:cNvPr>
            <p:cNvSpPr/>
            <p:nvPr/>
          </p:nvSpPr>
          <p:spPr>
            <a:xfrm>
              <a:off x="9043526" y="3017455"/>
              <a:ext cx="900423" cy="1178901"/>
            </a:xfrm>
            <a:custGeom>
              <a:avLst/>
              <a:gdLst>
                <a:gd name="connsiteX0" fmla="*/ 453641 w 901846"/>
                <a:gd name="connsiteY0" fmla="*/ 0 h 1180764"/>
                <a:gd name="connsiteX1" fmla="*/ 852131 w 901846"/>
                <a:gd name="connsiteY1" fmla="*/ 461410 h 1180764"/>
                <a:gd name="connsiteX2" fmla="*/ 608751 w 901846"/>
                <a:gd name="connsiteY2" fmla="*/ 886560 h 1180764"/>
                <a:gd name="connsiteX3" fmla="*/ 591743 w 901846"/>
                <a:gd name="connsiteY3" fmla="*/ 892674 h 1180764"/>
                <a:gd name="connsiteX4" fmla="*/ 591743 w 901846"/>
                <a:gd name="connsiteY4" fmla="*/ 1004961 h 1180764"/>
                <a:gd name="connsiteX5" fmla="*/ 626443 w 901846"/>
                <a:gd name="connsiteY5" fmla="*/ 1007120 h 1180764"/>
                <a:gd name="connsiteX6" fmla="*/ 901846 w 901846"/>
                <a:gd name="connsiteY6" fmla="*/ 1090391 h 1180764"/>
                <a:gd name="connsiteX7" fmla="*/ 450923 w 901846"/>
                <a:gd name="connsiteY7" fmla="*/ 1180764 h 1180764"/>
                <a:gd name="connsiteX8" fmla="*/ 0 w 901846"/>
                <a:gd name="connsiteY8" fmla="*/ 1090391 h 1180764"/>
                <a:gd name="connsiteX9" fmla="*/ 275403 w 901846"/>
                <a:gd name="connsiteY9" fmla="*/ 1007120 h 1180764"/>
                <a:gd name="connsiteX10" fmla="*/ 310103 w 901846"/>
                <a:gd name="connsiteY10" fmla="*/ 1004961 h 1180764"/>
                <a:gd name="connsiteX11" fmla="*/ 310103 w 901846"/>
                <a:gd name="connsiteY11" fmla="*/ 890720 h 1180764"/>
                <a:gd name="connsiteX12" fmla="*/ 298531 w 901846"/>
                <a:gd name="connsiteY12" fmla="*/ 886560 h 1180764"/>
                <a:gd name="connsiteX13" fmla="*/ 55151 w 901846"/>
                <a:gd name="connsiteY13" fmla="*/ 461410 h 1180764"/>
                <a:gd name="connsiteX14" fmla="*/ 453641 w 901846"/>
                <a:gd name="connsiteY14" fmla="*/ 0 h 11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846" h="1180764">
                  <a:moveTo>
                    <a:pt x="453641" y="0"/>
                  </a:moveTo>
                  <a:cubicBezTo>
                    <a:pt x="673721" y="0"/>
                    <a:pt x="852131" y="206580"/>
                    <a:pt x="852131" y="461410"/>
                  </a:cubicBezTo>
                  <a:cubicBezTo>
                    <a:pt x="852131" y="652533"/>
                    <a:pt x="751775" y="816515"/>
                    <a:pt x="608751" y="886560"/>
                  </a:cubicBezTo>
                  <a:lnTo>
                    <a:pt x="591743" y="892674"/>
                  </a:lnTo>
                  <a:lnTo>
                    <a:pt x="591743" y="1004961"/>
                  </a:lnTo>
                  <a:lnTo>
                    <a:pt x="626443" y="1007120"/>
                  </a:lnTo>
                  <a:cubicBezTo>
                    <a:pt x="788286" y="1020839"/>
                    <a:pt x="901846" y="1052957"/>
                    <a:pt x="901846" y="1090391"/>
                  </a:cubicBezTo>
                  <a:cubicBezTo>
                    <a:pt x="901846" y="1140303"/>
                    <a:pt x="699961" y="1180764"/>
                    <a:pt x="450923" y="1180764"/>
                  </a:cubicBezTo>
                  <a:cubicBezTo>
                    <a:pt x="201885" y="1180764"/>
                    <a:pt x="0" y="1140303"/>
                    <a:pt x="0" y="1090391"/>
                  </a:cubicBezTo>
                  <a:cubicBezTo>
                    <a:pt x="0" y="1052957"/>
                    <a:pt x="113560" y="1020839"/>
                    <a:pt x="275403" y="1007120"/>
                  </a:cubicBezTo>
                  <a:lnTo>
                    <a:pt x="310103" y="1004961"/>
                  </a:lnTo>
                  <a:lnTo>
                    <a:pt x="310103" y="890720"/>
                  </a:lnTo>
                  <a:lnTo>
                    <a:pt x="298531" y="886560"/>
                  </a:lnTo>
                  <a:cubicBezTo>
                    <a:pt x="155507" y="816515"/>
                    <a:pt x="55151" y="652533"/>
                    <a:pt x="55151" y="461410"/>
                  </a:cubicBezTo>
                  <a:cubicBezTo>
                    <a:pt x="55151" y="206580"/>
                    <a:pt x="233561" y="0"/>
                    <a:pt x="453641" y="0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230">
              <a:extLst>
                <a:ext uri="{FF2B5EF4-FFF2-40B4-BE49-F238E27FC236}">
                  <a16:creationId xmlns:a16="http://schemas.microsoft.com/office/drawing/2014/main" id="{E9581551-1C18-428C-B610-B68154DAD8C8}"/>
                </a:ext>
              </a:extLst>
            </p:cNvPr>
            <p:cNvSpPr/>
            <p:nvPr/>
          </p:nvSpPr>
          <p:spPr>
            <a:xfrm>
              <a:off x="8795463" y="4044766"/>
              <a:ext cx="1396549" cy="555161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232">
              <a:extLst>
                <a:ext uri="{FF2B5EF4-FFF2-40B4-BE49-F238E27FC236}">
                  <a16:creationId xmlns:a16="http://schemas.microsoft.com/office/drawing/2014/main" id="{C52A8660-F0CC-482E-B3BE-8D139D217DF5}"/>
                </a:ext>
              </a:extLst>
            </p:cNvPr>
            <p:cNvSpPr/>
            <p:nvPr/>
          </p:nvSpPr>
          <p:spPr>
            <a:xfrm>
              <a:off x="9321368" y="3427557"/>
              <a:ext cx="75783" cy="107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33">
              <a:extLst>
                <a:ext uri="{FF2B5EF4-FFF2-40B4-BE49-F238E27FC236}">
                  <a16:creationId xmlns:a16="http://schemas.microsoft.com/office/drawing/2014/main" id="{1371FE5E-C122-4825-AFDC-B3A95C85DAF3}"/>
                </a:ext>
              </a:extLst>
            </p:cNvPr>
            <p:cNvSpPr/>
            <p:nvPr/>
          </p:nvSpPr>
          <p:spPr>
            <a:xfrm>
              <a:off x="9634335" y="3427557"/>
              <a:ext cx="75783" cy="107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34">
              <a:extLst>
                <a:ext uri="{FF2B5EF4-FFF2-40B4-BE49-F238E27FC236}">
                  <a16:creationId xmlns:a16="http://schemas.microsoft.com/office/drawing/2014/main" id="{DA7533BD-9B59-4B83-96A6-B7D3DFF87674}"/>
                </a:ext>
              </a:extLst>
            </p:cNvPr>
            <p:cNvSpPr/>
            <p:nvPr/>
          </p:nvSpPr>
          <p:spPr>
            <a:xfrm>
              <a:off x="9092612" y="3011445"/>
              <a:ext cx="779005" cy="378099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3E358A4-97E9-439E-973A-957833E932B8}"/>
                </a:ext>
              </a:extLst>
            </p:cNvPr>
            <p:cNvSpPr/>
            <p:nvPr/>
          </p:nvSpPr>
          <p:spPr>
            <a:xfrm flipH="1">
              <a:off x="9049053" y="2912452"/>
              <a:ext cx="976063" cy="979108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355D3-F23D-4804-AB77-A5AB64C4100A}"/>
              </a:ext>
            </a:extLst>
          </p:cNvPr>
          <p:cNvSpPr txBox="1"/>
          <p:nvPr/>
        </p:nvSpPr>
        <p:spPr>
          <a:xfrm>
            <a:off x="411837" y="72760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736FA-3CB4-4185-8D0C-0112100E9961}"/>
              </a:ext>
            </a:extLst>
          </p:cNvPr>
          <p:cNvSpPr txBox="1"/>
          <p:nvPr/>
        </p:nvSpPr>
        <p:spPr>
          <a:xfrm>
            <a:off x="411837" y="2359141"/>
            <a:ext cx="2683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2AF62-AB4C-4C5C-8B11-99F96AA9B404}"/>
              </a:ext>
            </a:extLst>
          </p:cNvPr>
          <p:cNvSpPr txBox="1"/>
          <p:nvPr/>
        </p:nvSpPr>
        <p:spPr>
          <a:xfrm>
            <a:off x="9039227" y="72760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B7CFE-DDC6-411F-B3F1-1B3EB72FBB20}"/>
              </a:ext>
            </a:extLst>
          </p:cNvPr>
          <p:cNvSpPr txBox="1"/>
          <p:nvPr/>
        </p:nvSpPr>
        <p:spPr>
          <a:xfrm>
            <a:off x="0" y="5791455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ame 8">
            <a:extLst>
              <a:ext uri="{FF2B5EF4-FFF2-40B4-BE49-F238E27FC236}">
                <a16:creationId xmlns:a16="http://schemas.microsoft.com/office/drawing/2014/main" id="{5402B446-F522-422D-A65B-8B492A54E7AD}"/>
              </a:ext>
            </a:extLst>
          </p:cNvPr>
          <p:cNvSpPr/>
          <p:nvPr/>
        </p:nvSpPr>
        <p:spPr>
          <a:xfrm>
            <a:off x="219075" y="168676"/>
            <a:ext cx="11753850" cy="5483998"/>
          </a:xfrm>
          <a:prstGeom prst="frame">
            <a:avLst>
              <a:gd name="adj1" fmla="val 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D9B93-4621-4A31-8A32-9F9E3F1F8F31}"/>
              </a:ext>
            </a:extLst>
          </p:cNvPr>
          <p:cNvSpPr txBox="1"/>
          <p:nvPr/>
        </p:nvSpPr>
        <p:spPr>
          <a:xfrm>
            <a:off x="9039227" y="2359141"/>
            <a:ext cx="2683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AFE2465D-5398-4898-953E-EDF78D380E0C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94">
            <a:extLst>
              <a:ext uri="{FF2B5EF4-FFF2-40B4-BE49-F238E27FC236}">
                <a16:creationId xmlns:a16="http://schemas.microsoft.com/office/drawing/2014/main" id="{242ED408-23D5-4687-9B35-48382E29DFCE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54CF1958-4A84-40C5-AC06-46373B742E69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F4F2BC78-1537-4B67-B6CD-50CC7A9452DC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33BE55FC-84AC-4204-9A72-30ABCECDE0A1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31CC7221-7CE5-4E0A-BFDB-CB5B323FE037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그룹 8">
            <a:extLst>
              <a:ext uri="{FF2B5EF4-FFF2-40B4-BE49-F238E27FC236}">
                <a16:creationId xmlns:a16="http://schemas.microsoft.com/office/drawing/2014/main" id="{0314E99A-9E66-4342-9AE7-29B4838EC16D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55CEF4-53D8-4FA6-8248-493A2637C017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2F69E0-9602-4572-9C11-5C0E7D9A4A39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39" name="그룹 11">
            <a:extLst>
              <a:ext uri="{FF2B5EF4-FFF2-40B4-BE49-F238E27FC236}">
                <a16:creationId xmlns:a16="http://schemas.microsoft.com/office/drawing/2014/main" id="{1BB17FF0-CE72-4CA2-9D5D-1A5279B76544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03CA91-E8FB-4D9D-991F-19A026DFC023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022C0E-E39B-4450-9A69-AC01ACEFA689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CD72B16-B9D5-4029-867A-E7DF0AAB95F4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77FE87-6613-4BDC-860E-0B7DCD12460A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6ED554F-34A1-41D6-BE00-71D1CB78436B}"/>
              </a:ext>
            </a:extLst>
          </p:cNvPr>
          <p:cNvGrpSpPr/>
          <p:nvPr/>
        </p:nvGrpSpPr>
        <p:grpSpPr>
          <a:xfrm>
            <a:off x="389691" y="1746209"/>
            <a:ext cx="5331457" cy="4607200"/>
            <a:chOff x="0" y="0"/>
            <a:chExt cx="7934952" cy="6857020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2A05946A-A568-4A39-B0F1-878C83E4B7CA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052A4356-93B6-48AF-8825-6DD79CB8F0F3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rgbClr val="3246C7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22B3076A-A3C4-4035-8D31-4D432AA61BD3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0A7D2875-1C4F-480F-BCE4-918A966BB0AB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1295BDAD-E23C-4AE5-AD97-68538CF8B1A8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103E5C55-D3BA-4E2C-8C75-B5161EDA4A4A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0AE3C48B-5B52-4AF4-85F3-40908D7E8881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AC7A2828-F4F5-48EC-B20C-8A97B2214527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145B1ED1-EE7A-496B-9001-2D4293F201E5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0F28E0FF-C540-4C83-8CB7-A6E918032788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8A3B8A1C-FE66-48A5-81E1-4864BF411B3D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49B4C710-6D8F-4BF9-BCE7-A8715EDA008D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27612527-B995-4507-9B57-4C3659500DAB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88B36DA-F1CB-4AFA-A1D8-2619FC9AC279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FBFCA33-CA2C-47A9-9C8B-C41A0E4D6AF3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rgbClr val="3C3C7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EC326CC1-E07F-4880-9D0A-BB30FBF27AD7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rgbClr val="4F4B88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33B5DA1-B114-4C3F-B32F-51BDD950609F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5D22B563-8742-4C85-9EAA-027FBA5A695E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5B0F16E-03F3-4393-B382-976FD5AD23C2}"/>
              </a:ext>
            </a:extLst>
          </p:cNvPr>
          <p:cNvSpPr/>
          <p:nvPr/>
        </p:nvSpPr>
        <p:spPr>
          <a:xfrm>
            <a:off x="439615" y="1912827"/>
            <a:ext cx="258613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WEEKLY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5EACEE-11DD-4E4C-8087-533712DFA52C}"/>
              </a:ext>
            </a:extLst>
          </p:cNvPr>
          <p:cNvSpPr/>
          <p:nvPr/>
        </p:nvSpPr>
        <p:spPr>
          <a:xfrm>
            <a:off x="439615" y="2820769"/>
            <a:ext cx="258613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</a:rPr>
              <a:t>PLANNER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88723-C555-44B9-908A-2BDBA72942E7}"/>
              </a:ext>
            </a:extLst>
          </p:cNvPr>
          <p:cNvSpPr txBox="1"/>
          <p:nvPr/>
        </p:nvSpPr>
        <p:spPr>
          <a:xfrm>
            <a:off x="612018" y="463242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7DC3E8E-26B2-489E-8D13-C73A5062E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61008"/>
              </p:ext>
            </p:extLst>
          </p:nvPr>
        </p:nvGraphicFramePr>
        <p:xfrm>
          <a:off x="3486407" y="1455938"/>
          <a:ext cx="8027931" cy="494352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7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28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WEEK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MON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WED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THU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FRI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SUN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28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EFE35-F20D-4194-98EA-47278765262D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AAF6DC-8E01-4C99-B7CB-F2BE8D7ABFBF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9339C-8269-45A2-A7D5-75581AC68ABB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9BA0214-8974-4E55-8AB1-6D4EAA22BEA1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5701D470-518F-4474-B7AB-43EAA0E0AC1B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7D1B0C-4E27-420A-AE21-7F5D88B88D88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DA3F3AF-B1EE-41D3-8846-38ADCC9758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168">
            <a:extLst>
              <a:ext uri="{FF2B5EF4-FFF2-40B4-BE49-F238E27FC236}">
                <a16:creationId xmlns:a16="http://schemas.microsoft.com/office/drawing/2014/main" id="{F4654873-F7A2-4A61-A5B3-ADA937892688}"/>
              </a:ext>
            </a:extLst>
          </p:cNvPr>
          <p:cNvGrpSpPr/>
          <p:nvPr/>
        </p:nvGrpSpPr>
        <p:grpSpPr>
          <a:xfrm>
            <a:off x="7515383" y="2291099"/>
            <a:ext cx="4558732" cy="4371336"/>
            <a:chOff x="619126" y="1482013"/>
            <a:chExt cx="4318075" cy="4140574"/>
          </a:xfrm>
        </p:grpSpPr>
        <p:grpSp>
          <p:nvGrpSpPr>
            <p:cNvPr id="35" name="Group 169">
              <a:extLst>
                <a:ext uri="{FF2B5EF4-FFF2-40B4-BE49-F238E27FC236}">
                  <a16:creationId xmlns:a16="http://schemas.microsoft.com/office/drawing/2014/main" id="{12C4E3CB-D3BC-4025-877F-2E3FAE775037}"/>
                </a:ext>
              </a:extLst>
            </p:cNvPr>
            <p:cNvGrpSpPr/>
            <p:nvPr/>
          </p:nvGrpSpPr>
          <p:grpSpPr>
            <a:xfrm>
              <a:off x="1517602" y="2715374"/>
              <a:ext cx="2236317" cy="2907213"/>
              <a:chOff x="3491880" y="3356992"/>
              <a:chExt cx="2160240" cy="2808312"/>
            </a:xfrm>
          </p:grpSpPr>
          <p:sp>
            <p:nvSpPr>
              <p:cNvPr id="37" name="Rounded Rectangle 2">
                <a:extLst>
                  <a:ext uri="{FF2B5EF4-FFF2-40B4-BE49-F238E27FC236}">
                    <a16:creationId xmlns:a16="http://schemas.microsoft.com/office/drawing/2014/main" id="{A528730A-EABB-4A43-837D-00630E608E9E}"/>
                  </a:ext>
                </a:extLst>
              </p:cNvPr>
              <p:cNvSpPr/>
              <p:nvPr/>
            </p:nvSpPr>
            <p:spPr>
              <a:xfrm>
                <a:off x="3491880" y="3356992"/>
                <a:ext cx="2160240" cy="2808312"/>
              </a:xfrm>
              <a:prstGeom prst="roundRect">
                <a:avLst>
                  <a:gd name="adj" fmla="val 6085"/>
                </a:avLst>
              </a:prstGeom>
              <a:solidFill>
                <a:schemeClr val="bg1"/>
              </a:solidFill>
              <a:ln w="269875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perspectiveRelaxed" fov="5700000">
                  <a:rot lat="17373598" lon="0" rev="0"/>
                </a:camera>
                <a:lightRig rig="threePt" dir="t"/>
              </a:scene3d>
              <a:sp3d extrusionH="82550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175">
                <a:extLst>
                  <a:ext uri="{FF2B5EF4-FFF2-40B4-BE49-F238E27FC236}">
                    <a16:creationId xmlns:a16="http://schemas.microsoft.com/office/drawing/2014/main" id="{B12D51D9-6A4D-4533-BEFE-7C9636CC14F5}"/>
                  </a:ext>
                </a:extLst>
              </p:cNvPr>
              <p:cNvSpPr/>
              <p:nvPr/>
            </p:nvSpPr>
            <p:spPr>
              <a:xfrm>
                <a:off x="4391980" y="5373216"/>
                <a:ext cx="360040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0BC8CB2-F3FB-497A-B450-9E16961A5477}"/>
                </a:ext>
              </a:extLst>
            </p:cNvPr>
            <p:cNvSpPr/>
            <p:nvPr/>
          </p:nvSpPr>
          <p:spPr>
            <a:xfrm>
              <a:off x="619126" y="1482013"/>
              <a:ext cx="4318075" cy="3293387"/>
            </a:xfrm>
            <a:custGeom>
              <a:avLst/>
              <a:gdLst>
                <a:gd name="connsiteX0" fmla="*/ 704850 w 4076700"/>
                <a:gd name="connsiteY0" fmla="*/ 3171825 h 3181350"/>
                <a:gd name="connsiteX1" fmla="*/ 3143250 w 4076700"/>
                <a:gd name="connsiteY1" fmla="*/ 3181350 h 3181350"/>
                <a:gd name="connsiteX2" fmla="*/ 4076700 w 4076700"/>
                <a:gd name="connsiteY2" fmla="*/ 0 h 3181350"/>
                <a:gd name="connsiteX3" fmla="*/ 0 w 4076700"/>
                <a:gd name="connsiteY3" fmla="*/ 0 h 3181350"/>
                <a:gd name="connsiteX4" fmla="*/ 704850 w 4076700"/>
                <a:gd name="connsiteY4" fmla="*/ 3171825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3181350">
                  <a:moveTo>
                    <a:pt x="704850" y="3171825"/>
                  </a:moveTo>
                  <a:lnTo>
                    <a:pt x="3143250" y="318135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704850" y="3171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60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41C547-CE87-4E77-AF52-55F869220411}"/>
              </a:ext>
            </a:extLst>
          </p:cNvPr>
          <p:cNvGrpSpPr/>
          <p:nvPr/>
        </p:nvGrpSpPr>
        <p:grpSpPr>
          <a:xfrm>
            <a:off x="8305471" y="1816729"/>
            <a:ext cx="2658452" cy="2962310"/>
            <a:chOff x="3020595" y="0"/>
            <a:chExt cx="6152060" cy="685523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02EAB6B-4D72-44BC-B562-0E81163815B6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42815B8-FCF1-4ABD-BDEC-B8ECD23CEA39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4D31F974-2512-4F5D-9E1D-606A0E1B8CD8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26863E04-E436-4818-B241-84C40F69D431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9C7E856F-BE61-4B24-B524-9F7656C79C1F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52F11DA8-877B-4544-9802-427F8C6451EA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20BA212-5F23-4DB8-AD84-86D16F738BBF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056FA0ED-F1D6-4ABD-AF19-258050A0E440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0F357FB5-C8D8-43E7-9083-1E026EAF13B8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438BDE50-80B3-406A-8710-5DA8D28E5535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C7C67D7A-3F8D-452C-B1EF-81A899FDF1FA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F553786-2165-467D-935C-B3549D954385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ED9A4E8-72F3-4C55-AD77-09B892A7628A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837273EC-A0A3-4304-ACDB-A01E36423688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E730D39-7259-48E3-BD8B-A6BCD53279FF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4B117DB-B7A3-4545-A72E-EE880CCED27F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653BE0D9-E304-40A1-9881-22E922D4A4C8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55AAD2C-633B-441B-B38A-D7FD77B32C2F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255E102-431C-48E9-9C74-1878BEA50CF5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49DA8BFC-484A-45BD-B7D1-3B4524978895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1C7F2E1-F3C6-4629-9BA4-9D05DCDD9BF7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0F8A945-C489-4582-886B-832E17F2F07D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BB7BFDB-BB36-4AD1-B484-6C6FF2DA2646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0C6F358-0DFF-4E7A-A33A-591859421058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5728D20-FEFB-4840-A5EF-21E922AC12F2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4AEFEEC8-C055-433D-A00F-6D005375216B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5A3B1D5-2CC3-4CFA-BBFD-62CEC2FE283A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50871A7-93F3-4D64-8797-2B01A3C90D4D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3971386E-6E07-4675-AAAE-73B444FD06DD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0480BA0-DCC5-4A80-A3D8-9CC61B95FD59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46F51E1-E37A-4B4E-9357-22E0FFAF6E08}"/>
              </a:ext>
            </a:extLst>
          </p:cNvPr>
          <p:cNvSpPr txBox="1"/>
          <p:nvPr/>
        </p:nvSpPr>
        <p:spPr>
          <a:xfrm>
            <a:off x="885016" y="1793189"/>
            <a:ext cx="691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10">
            <a:extLst>
              <a:ext uri="{FF2B5EF4-FFF2-40B4-BE49-F238E27FC236}">
                <a16:creationId xmlns:a16="http://schemas.microsoft.com/office/drawing/2014/main" id="{50F5361D-D6F0-440D-8E50-E7FF85DE8B54}"/>
              </a:ext>
            </a:extLst>
          </p:cNvPr>
          <p:cNvGrpSpPr/>
          <p:nvPr/>
        </p:nvGrpSpPr>
        <p:grpSpPr>
          <a:xfrm>
            <a:off x="885014" y="2427012"/>
            <a:ext cx="6917313" cy="1125885"/>
            <a:chOff x="4716017" y="2486040"/>
            <a:chExt cx="4176463" cy="112588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E66FC9-5FA6-4E13-BD51-44819852BF59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16886E8-9E06-4BF8-BC17-C5673CC40E21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3B4291E-AFAB-4B97-8CE7-14394F0A663E}"/>
              </a:ext>
            </a:extLst>
          </p:cNvPr>
          <p:cNvSpPr txBox="1"/>
          <p:nvPr/>
        </p:nvSpPr>
        <p:spPr>
          <a:xfrm>
            <a:off x="1120033" y="3593198"/>
            <a:ext cx="436636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F71FC89F-C1EA-4DC9-9737-3FEFFE313641}"/>
              </a:ext>
            </a:extLst>
          </p:cNvPr>
          <p:cNvGrpSpPr/>
          <p:nvPr/>
        </p:nvGrpSpPr>
        <p:grpSpPr>
          <a:xfrm>
            <a:off x="3164186" y="5095789"/>
            <a:ext cx="1553278" cy="1022930"/>
            <a:chOff x="3295942" y="5299932"/>
            <a:chExt cx="1553278" cy="1022930"/>
          </a:xfrm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9B298145-93A4-4A94-AFB2-671178EDEFDF}"/>
                </a:ext>
              </a:extLst>
            </p:cNvPr>
            <p:cNvSpPr/>
            <p:nvPr/>
          </p:nvSpPr>
          <p:spPr>
            <a:xfrm>
              <a:off x="3784822" y="5299932"/>
              <a:ext cx="575519" cy="5755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6C642E-F860-4010-B7C5-EEC85F908A88}"/>
                </a:ext>
              </a:extLst>
            </p:cNvPr>
            <p:cNvSpPr txBox="1"/>
            <p:nvPr/>
          </p:nvSpPr>
          <p:spPr>
            <a:xfrm>
              <a:off x="3295942" y="6015085"/>
              <a:ext cx="1553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rapezoid 10">
              <a:extLst>
                <a:ext uri="{FF2B5EF4-FFF2-40B4-BE49-F238E27FC236}">
                  <a16:creationId xmlns:a16="http://schemas.microsoft.com/office/drawing/2014/main" id="{233C6926-C166-412F-B3CE-EF2DE111E079}"/>
                </a:ext>
              </a:extLst>
            </p:cNvPr>
            <p:cNvSpPr/>
            <p:nvPr/>
          </p:nvSpPr>
          <p:spPr>
            <a:xfrm>
              <a:off x="3892236" y="5411551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B8E5CD4-BC79-44B2-A691-1AFDD224948A}"/>
              </a:ext>
            </a:extLst>
          </p:cNvPr>
          <p:cNvGrpSpPr/>
          <p:nvPr/>
        </p:nvGrpSpPr>
        <p:grpSpPr>
          <a:xfrm>
            <a:off x="5422007" y="5095789"/>
            <a:ext cx="1553278" cy="1022930"/>
            <a:chOff x="5841391" y="5299932"/>
            <a:chExt cx="1553278" cy="1022930"/>
          </a:xfrm>
        </p:grpSpPr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id="{DFA6BC88-DFE8-4E90-B4E4-39ED0D96FF3F}"/>
                </a:ext>
              </a:extLst>
            </p:cNvPr>
            <p:cNvSpPr/>
            <p:nvPr/>
          </p:nvSpPr>
          <p:spPr>
            <a:xfrm>
              <a:off x="6330271" y="5299932"/>
              <a:ext cx="575519" cy="5755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158795-8EFD-4A67-80C4-144E832F63B3}"/>
                </a:ext>
              </a:extLst>
            </p:cNvPr>
            <p:cNvSpPr txBox="1"/>
            <p:nvPr/>
          </p:nvSpPr>
          <p:spPr>
            <a:xfrm>
              <a:off x="5841391" y="6015085"/>
              <a:ext cx="1553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E9BC8F24-EA6A-4E0F-A875-017C269C3DDE}"/>
                </a:ext>
              </a:extLst>
            </p:cNvPr>
            <p:cNvSpPr/>
            <p:nvPr/>
          </p:nvSpPr>
          <p:spPr>
            <a:xfrm>
              <a:off x="6471938" y="5391691"/>
              <a:ext cx="308517" cy="405255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F2428B1-F1C7-4AE9-B541-05221779915C}"/>
              </a:ext>
            </a:extLst>
          </p:cNvPr>
          <p:cNvGrpSpPr/>
          <p:nvPr/>
        </p:nvGrpSpPr>
        <p:grpSpPr>
          <a:xfrm>
            <a:off x="906365" y="5095789"/>
            <a:ext cx="1553278" cy="1022930"/>
            <a:chOff x="750493" y="5299932"/>
            <a:chExt cx="1553278" cy="1022930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0D5A95F1-1B39-46A5-AD55-270DD66216C6}"/>
                </a:ext>
              </a:extLst>
            </p:cNvPr>
            <p:cNvSpPr/>
            <p:nvPr/>
          </p:nvSpPr>
          <p:spPr>
            <a:xfrm>
              <a:off x="1239373" y="5299932"/>
              <a:ext cx="575519" cy="575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4DAAE1-6176-417F-A98A-010373BAC53D}"/>
                </a:ext>
              </a:extLst>
            </p:cNvPr>
            <p:cNvSpPr txBox="1"/>
            <p:nvPr/>
          </p:nvSpPr>
          <p:spPr>
            <a:xfrm>
              <a:off x="750493" y="6015085"/>
              <a:ext cx="1553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Rounded Rectangle 12">
              <a:extLst>
                <a:ext uri="{FF2B5EF4-FFF2-40B4-BE49-F238E27FC236}">
                  <a16:creationId xmlns:a16="http://schemas.microsoft.com/office/drawing/2014/main" id="{D91F755B-C0F9-4A23-8E48-300B396E8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3483" y="5409269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48FF8AE-0A6F-4654-8D94-9F6C9200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480" y="5069647"/>
            <a:ext cx="1839185" cy="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E9467F8-D95A-4B7B-B781-3695F759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6569" y="4584205"/>
            <a:ext cx="1839185" cy="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590EDD0-1F4F-4996-A489-75A58402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7658" y="4098761"/>
            <a:ext cx="1839185" cy="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BC39944-108D-49F9-80E7-6BD95C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8747" y="3613317"/>
            <a:ext cx="1839185" cy="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6C2C4A1-DDCD-4AFC-9D7F-2739E7BC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9836" y="3127873"/>
            <a:ext cx="1839185" cy="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4">
            <a:extLst>
              <a:ext uri="{FF2B5EF4-FFF2-40B4-BE49-F238E27FC236}">
                <a16:creationId xmlns:a16="http://schemas.microsoft.com/office/drawing/2014/main" id="{A19910F8-B389-4793-8344-6AF45C60BF43}"/>
              </a:ext>
            </a:extLst>
          </p:cNvPr>
          <p:cNvGrpSpPr/>
          <p:nvPr/>
        </p:nvGrpSpPr>
        <p:grpSpPr>
          <a:xfrm>
            <a:off x="758304" y="3967494"/>
            <a:ext cx="2498428" cy="1641093"/>
            <a:chOff x="2968104" y="2784995"/>
            <a:chExt cx="2498428" cy="16410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Parallelogram 45">
              <a:extLst>
                <a:ext uri="{FF2B5EF4-FFF2-40B4-BE49-F238E27FC236}">
                  <a16:creationId xmlns:a16="http://schemas.microsoft.com/office/drawing/2014/main" id="{BBF77C1A-F14C-48BB-9155-3AE387D2EA3B}"/>
                </a:ext>
              </a:extLst>
            </p:cNvPr>
            <p:cNvSpPr/>
            <p:nvPr/>
          </p:nvSpPr>
          <p:spPr>
            <a:xfrm rot="5400000">
              <a:off x="2998997" y="3916954"/>
              <a:ext cx="830945" cy="187323"/>
            </a:xfrm>
            <a:prstGeom prst="parallelogram">
              <a:avLst>
                <a:gd name="adj" fmla="val 5967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46">
              <a:extLst>
                <a:ext uri="{FF2B5EF4-FFF2-40B4-BE49-F238E27FC236}">
                  <a16:creationId xmlns:a16="http://schemas.microsoft.com/office/drawing/2014/main" id="{88214C13-4935-4A6C-B59A-B438FEB55396}"/>
                </a:ext>
              </a:extLst>
            </p:cNvPr>
            <p:cNvSpPr/>
            <p:nvPr/>
          </p:nvSpPr>
          <p:spPr>
            <a:xfrm rot="3478265">
              <a:off x="3616311" y="2136788"/>
              <a:ext cx="1202014" cy="2498428"/>
            </a:xfrm>
            <a:custGeom>
              <a:avLst/>
              <a:gdLst>
                <a:gd name="connsiteX0" fmla="*/ 0 w 1202014"/>
                <a:gd name="connsiteY0" fmla="*/ 657850 h 2498428"/>
                <a:gd name="connsiteX1" fmla="*/ 601007 w 1202014"/>
                <a:gd name="connsiteY1" fmla="*/ 0 h 2498428"/>
                <a:gd name="connsiteX2" fmla="*/ 1202014 w 1202014"/>
                <a:gd name="connsiteY2" fmla="*/ 657850 h 2498428"/>
                <a:gd name="connsiteX3" fmla="*/ 901511 w 1202014"/>
                <a:gd name="connsiteY3" fmla="*/ 657850 h 2498428"/>
                <a:gd name="connsiteX4" fmla="*/ 901511 w 1202014"/>
                <a:gd name="connsiteY4" fmla="*/ 2498428 h 2498428"/>
                <a:gd name="connsiteX5" fmla="*/ 300504 w 1202014"/>
                <a:gd name="connsiteY5" fmla="*/ 2122455 h 2498428"/>
                <a:gd name="connsiteX6" fmla="*/ 300504 w 1202014"/>
                <a:gd name="connsiteY6" fmla="*/ 657850 h 249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014" h="2498428">
                  <a:moveTo>
                    <a:pt x="0" y="657850"/>
                  </a:moveTo>
                  <a:lnTo>
                    <a:pt x="601007" y="0"/>
                  </a:lnTo>
                  <a:lnTo>
                    <a:pt x="1202014" y="657850"/>
                  </a:lnTo>
                  <a:lnTo>
                    <a:pt x="901511" y="657850"/>
                  </a:lnTo>
                  <a:lnTo>
                    <a:pt x="901511" y="2498428"/>
                  </a:lnTo>
                  <a:lnTo>
                    <a:pt x="300504" y="2122455"/>
                  </a:lnTo>
                  <a:lnTo>
                    <a:pt x="300504" y="6578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1E6D5FE8-C7D6-452D-BC47-602F14E60B64}"/>
              </a:ext>
            </a:extLst>
          </p:cNvPr>
          <p:cNvGrpSpPr/>
          <p:nvPr/>
        </p:nvGrpSpPr>
        <p:grpSpPr>
          <a:xfrm>
            <a:off x="2791738" y="3494745"/>
            <a:ext cx="2498428" cy="1641093"/>
            <a:chOff x="2968104" y="2784995"/>
            <a:chExt cx="2498428" cy="16410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Parallelogram 13">
              <a:extLst>
                <a:ext uri="{FF2B5EF4-FFF2-40B4-BE49-F238E27FC236}">
                  <a16:creationId xmlns:a16="http://schemas.microsoft.com/office/drawing/2014/main" id="{5EC2AC14-BF1C-4446-8625-1F5F222E8F57}"/>
                </a:ext>
              </a:extLst>
            </p:cNvPr>
            <p:cNvSpPr/>
            <p:nvPr/>
          </p:nvSpPr>
          <p:spPr>
            <a:xfrm rot="5400000">
              <a:off x="2998997" y="3916954"/>
              <a:ext cx="830945" cy="187323"/>
            </a:xfrm>
            <a:prstGeom prst="parallelogram">
              <a:avLst>
                <a:gd name="adj" fmla="val 5967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7866319E-5D1C-43E4-A0F8-4313EED9F580}"/>
                </a:ext>
              </a:extLst>
            </p:cNvPr>
            <p:cNvSpPr/>
            <p:nvPr/>
          </p:nvSpPr>
          <p:spPr>
            <a:xfrm rot="3478265">
              <a:off x="3616311" y="2136788"/>
              <a:ext cx="1202014" cy="2498428"/>
            </a:xfrm>
            <a:custGeom>
              <a:avLst/>
              <a:gdLst>
                <a:gd name="connsiteX0" fmla="*/ 0 w 1202014"/>
                <a:gd name="connsiteY0" fmla="*/ 657850 h 2498428"/>
                <a:gd name="connsiteX1" fmla="*/ 601007 w 1202014"/>
                <a:gd name="connsiteY1" fmla="*/ 0 h 2498428"/>
                <a:gd name="connsiteX2" fmla="*/ 1202014 w 1202014"/>
                <a:gd name="connsiteY2" fmla="*/ 657850 h 2498428"/>
                <a:gd name="connsiteX3" fmla="*/ 901511 w 1202014"/>
                <a:gd name="connsiteY3" fmla="*/ 657850 h 2498428"/>
                <a:gd name="connsiteX4" fmla="*/ 901511 w 1202014"/>
                <a:gd name="connsiteY4" fmla="*/ 2498428 h 2498428"/>
                <a:gd name="connsiteX5" fmla="*/ 300504 w 1202014"/>
                <a:gd name="connsiteY5" fmla="*/ 2122455 h 2498428"/>
                <a:gd name="connsiteX6" fmla="*/ 300504 w 1202014"/>
                <a:gd name="connsiteY6" fmla="*/ 657850 h 249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014" h="2498428">
                  <a:moveTo>
                    <a:pt x="0" y="657850"/>
                  </a:moveTo>
                  <a:lnTo>
                    <a:pt x="601007" y="0"/>
                  </a:lnTo>
                  <a:lnTo>
                    <a:pt x="1202014" y="657850"/>
                  </a:lnTo>
                  <a:lnTo>
                    <a:pt x="901511" y="657850"/>
                  </a:lnTo>
                  <a:lnTo>
                    <a:pt x="901511" y="2498428"/>
                  </a:lnTo>
                  <a:lnTo>
                    <a:pt x="300504" y="2122455"/>
                  </a:lnTo>
                  <a:lnTo>
                    <a:pt x="300504" y="6578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4AE9C5B3-27B1-4C67-8A1A-9A9394370673}"/>
              </a:ext>
            </a:extLst>
          </p:cNvPr>
          <p:cNvGrpSpPr/>
          <p:nvPr/>
        </p:nvGrpSpPr>
        <p:grpSpPr>
          <a:xfrm>
            <a:off x="4825172" y="3021995"/>
            <a:ext cx="2498428" cy="1641093"/>
            <a:chOff x="2968104" y="2784995"/>
            <a:chExt cx="2498428" cy="16410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Parallelogram 18">
              <a:extLst>
                <a:ext uri="{FF2B5EF4-FFF2-40B4-BE49-F238E27FC236}">
                  <a16:creationId xmlns:a16="http://schemas.microsoft.com/office/drawing/2014/main" id="{A0D1D522-3453-4684-B9C3-B95433F6EC3B}"/>
                </a:ext>
              </a:extLst>
            </p:cNvPr>
            <p:cNvSpPr/>
            <p:nvPr/>
          </p:nvSpPr>
          <p:spPr>
            <a:xfrm rot="5400000">
              <a:off x="2998997" y="3916954"/>
              <a:ext cx="830945" cy="187323"/>
            </a:xfrm>
            <a:prstGeom prst="parallelogram">
              <a:avLst>
                <a:gd name="adj" fmla="val 5967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816EB29D-9D80-4CD0-8D59-A8EE75BEB609}"/>
                </a:ext>
              </a:extLst>
            </p:cNvPr>
            <p:cNvSpPr/>
            <p:nvPr/>
          </p:nvSpPr>
          <p:spPr>
            <a:xfrm rot="3478265">
              <a:off x="3616311" y="2136788"/>
              <a:ext cx="1202014" cy="2498428"/>
            </a:xfrm>
            <a:custGeom>
              <a:avLst/>
              <a:gdLst>
                <a:gd name="connsiteX0" fmla="*/ 0 w 1202014"/>
                <a:gd name="connsiteY0" fmla="*/ 657850 h 2498428"/>
                <a:gd name="connsiteX1" fmla="*/ 601007 w 1202014"/>
                <a:gd name="connsiteY1" fmla="*/ 0 h 2498428"/>
                <a:gd name="connsiteX2" fmla="*/ 1202014 w 1202014"/>
                <a:gd name="connsiteY2" fmla="*/ 657850 h 2498428"/>
                <a:gd name="connsiteX3" fmla="*/ 901511 w 1202014"/>
                <a:gd name="connsiteY3" fmla="*/ 657850 h 2498428"/>
                <a:gd name="connsiteX4" fmla="*/ 901511 w 1202014"/>
                <a:gd name="connsiteY4" fmla="*/ 2498428 h 2498428"/>
                <a:gd name="connsiteX5" fmla="*/ 300504 w 1202014"/>
                <a:gd name="connsiteY5" fmla="*/ 2122455 h 2498428"/>
                <a:gd name="connsiteX6" fmla="*/ 300504 w 1202014"/>
                <a:gd name="connsiteY6" fmla="*/ 657850 h 249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014" h="2498428">
                  <a:moveTo>
                    <a:pt x="0" y="657850"/>
                  </a:moveTo>
                  <a:lnTo>
                    <a:pt x="601007" y="0"/>
                  </a:lnTo>
                  <a:lnTo>
                    <a:pt x="1202014" y="657850"/>
                  </a:lnTo>
                  <a:lnTo>
                    <a:pt x="901511" y="657850"/>
                  </a:lnTo>
                  <a:lnTo>
                    <a:pt x="901511" y="2498428"/>
                  </a:lnTo>
                  <a:lnTo>
                    <a:pt x="300504" y="2122455"/>
                  </a:lnTo>
                  <a:lnTo>
                    <a:pt x="300504" y="6578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4FD0B3A3-5BAD-4FF6-AAFC-BBCA91A27860}"/>
              </a:ext>
            </a:extLst>
          </p:cNvPr>
          <p:cNvGrpSpPr/>
          <p:nvPr/>
        </p:nvGrpSpPr>
        <p:grpSpPr>
          <a:xfrm>
            <a:off x="6858606" y="2549245"/>
            <a:ext cx="2498428" cy="1641093"/>
            <a:chOff x="2968104" y="2784995"/>
            <a:chExt cx="2498428" cy="16410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Parallelogram 23">
              <a:extLst>
                <a:ext uri="{FF2B5EF4-FFF2-40B4-BE49-F238E27FC236}">
                  <a16:creationId xmlns:a16="http://schemas.microsoft.com/office/drawing/2014/main" id="{29CBCD1F-3C80-47DE-BC52-4053F011FFFC}"/>
                </a:ext>
              </a:extLst>
            </p:cNvPr>
            <p:cNvSpPr/>
            <p:nvPr/>
          </p:nvSpPr>
          <p:spPr>
            <a:xfrm rot="5400000">
              <a:off x="2998997" y="3916954"/>
              <a:ext cx="830945" cy="187323"/>
            </a:xfrm>
            <a:prstGeom prst="parallelogram">
              <a:avLst>
                <a:gd name="adj" fmla="val 5967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id="{D4B34FAF-7865-493F-8418-892712780793}"/>
                </a:ext>
              </a:extLst>
            </p:cNvPr>
            <p:cNvSpPr/>
            <p:nvPr/>
          </p:nvSpPr>
          <p:spPr>
            <a:xfrm rot="3478265">
              <a:off x="3616311" y="2136788"/>
              <a:ext cx="1202014" cy="2498428"/>
            </a:xfrm>
            <a:custGeom>
              <a:avLst/>
              <a:gdLst>
                <a:gd name="connsiteX0" fmla="*/ 0 w 1202014"/>
                <a:gd name="connsiteY0" fmla="*/ 657850 h 2498428"/>
                <a:gd name="connsiteX1" fmla="*/ 601007 w 1202014"/>
                <a:gd name="connsiteY1" fmla="*/ 0 h 2498428"/>
                <a:gd name="connsiteX2" fmla="*/ 1202014 w 1202014"/>
                <a:gd name="connsiteY2" fmla="*/ 657850 h 2498428"/>
                <a:gd name="connsiteX3" fmla="*/ 901511 w 1202014"/>
                <a:gd name="connsiteY3" fmla="*/ 657850 h 2498428"/>
                <a:gd name="connsiteX4" fmla="*/ 901511 w 1202014"/>
                <a:gd name="connsiteY4" fmla="*/ 2498428 h 2498428"/>
                <a:gd name="connsiteX5" fmla="*/ 300504 w 1202014"/>
                <a:gd name="connsiteY5" fmla="*/ 2122455 h 2498428"/>
                <a:gd name="connsiteX6" fmla="*/ 300504 w 1202014"/>
                <a:gd name="connsiteY6" fmla="*/ 657850 h 249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014" h="2498428">
                  <a:moveTo>
                    <a:pt x="0" y="657850"/>
                  </a:moveTo>
                  <a:lnTo>
                    <a:pt x="601007" y="0"/>
                  </a:lnTo>
                  <a:lnTo>
                    <a:pt x="1202014" y="657850"/>
                  </a:lnTo>
                  <a:lnTo>
                    <a:pt x="901511" y="657850"/>
                  </a:lnTo>
                  <a:lnTo>
                    <a:pt x="901511" y="2498428"/>
                  </a:lnTo>
                  <a:lnTo>
                    <a:pt x="300504" y="2122455"/>
                  </a:lnTo>
                  <a:lnTo>
                    <a:pt x="300504" y="6578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37">
            <a:extLst>
              <a:ext uri="{FF2B5EF4-FFF2-40B4-BE49-F238E27FC236}">
                <a16:creationId xmlns:a16="http://schemas.microsoft.com/office/drawing/2014/main" id="{69444E66-C76F-474D-B673-6ED3769C06A4}"/>
              </a:ext>
            </a:extLst>
          </p:cNvPr>
          <p:cNvGrpSpPr/>
          <p:nvPr/>
        </p:nvGrpSpPr>
        <p:grpSpPr>
          <a:xfrm>
            <a:off x="8892041" y="2076495"/>
            <a:ext cx="2498428" cy="1641093"/>
            <a:chOff x="2968104" y="2784995"/>
            <a:chExt cx="2498428" cy="16410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Parallelogram 38">
              <a:extLst>
                <a:ext uri="{FF2B5EF4-FFF2-40B4-BE49-F238E27FC236}">
                  <a16:creationId xmlns:a16="http://schemas.microsoft.com/office/drawing/2014/main" id="{8FB53E4E-9A7D-4DD1-82A4-7C638D0461DC}"/>
                </a:ext>
              </a:extLst>
            </p:cNvPr>
            <p:cNvSpPr/>
            <p:nvPr/>
          </p:nvSpPr>
          <p:spPr>
            <a:xfrm rot="5400000">
              <a:off x="2998997" y="3916954"/>
              <a:ext cx="830945" cy="187323"/>
            </a:xfrm>
            <a:prstGeom prst="parallelogram">
              <a:avLst>
                <a:gd name="adj" fmla="val 59677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1CFCAB42-3635-4B36-9862-25E897A3CE6F}"/>
                </a:ext>
              </a:extLst>
            </p:cNvPr>
            <p:cNvSpPr/>
            <p:nvPr/>
          </p:nvSpPr>
          <p:spPr>
            <a:xfrm rot="3478265">
              <a:off x="3616311" y="2136788"/>
              <a:ext cx="1202014" cy="2498428"/>
            </a:xfrm>
            <a:custGeom>
              <a:avLst/>
              <a:gdLst>
                <a:gd name="connsiteX0" fmla="*/ 0 w 1202014"/>
                <a:gd name="connsiteY0" fmla="*/ 657850 h 2498428"/>
                <a:gd name="connsiteX1" fmla="*/ 601007 w 1202014"/>
                <a:gd name="connsiteY1" fmla="*/ 0 h 2498428"/>
                <a:gd name="connsiteX2" fmla="*/ 1202014 w 1202014"/>
                <a:gd name="connsiteY2" fmla="*/ 657850 h 2498428"/>
                <a:gd name="connsiteX3" fmla="*/ 901511 w 1202014"/>
                <a:gd name="connsiteY3" fmla="*/ 657850 h 2498428"/>
                <a:gd name="connsiteX4" fmla="*/ 901511 w 1202014"/>
                <a:gd name="connsiteY4" fmla="*/ 2498428 h 2498428"/>
                <a:gd name="connsiteX5" fmla="*/ 300504 w 1202014"/>
                <a:gd name="connsiteY5" fmla="*/ 2122455 h 2498428"/>
                <a:gd name="connsiteX6" fmla="*/ 300504 w 1202014"/>
                <a:gd name="connsiteY6" fmla="*/ 657850 h 249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014" h="2498428">
                  <a:moveTo>
                    <a:pt x="0" y="657850"/>
                  </a:moveTo>
                  <a:lnTo>
                    <a:pt x="601007" y="0"/>
                  </a:lnTo>
                  <a:lnTo>
                    <a:pt x="1202014" y="657850"/>
                  </a:lnTo>
                  <a:lnTo>
                    <a:pt x="901511" y="657850"/>
                  </a:lnTo>
                  <a:lnTo>
                    <a:pt x="901511" y="2498428"/>
                  </a:lnTo>
                  <a:lnTo>
                    <a:pt x="300504" y="2122455"/>
                  </a:lnTo>
                  <a:lnTo>
                    <a:pt x="300504" y="6578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:a16="http://schemas.microsoft.com/office/drawing/2014/main" id="{E5B18BE7-0F50-430A-A697-78FFC2C6BA29}"/>
              </a:ext>
            </a:extLst>
          </p:cNvPr>
          <p:cNvGrpSpPr/>
          <p:nvPr/>
        </p:nvGrpSpPr>
        <p:grpSpPr>
          <a:xfrm>
            <a:off x="9666384" y="3575726"/>
            <a:ext cx="1441133" cy="2554545"/>
            <a:chOff x="891295" y="1612564"/>
            <a:chExt cx="2697442" cy="2554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51CCE2-6B37-46F7-946B-3BED461366AC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 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0183CC-AC7C-4877-B85E-2D1962E60485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D4C4C01E-4803-49AE-8CDB-0944873CD8B3}"/>
              </a:ext>
            </a:extLst>
          </p:cNvPr>
          <p:cNvGrpSpPr/>
          <p:nvPr/>
        </p:nvGrpSpPr>
        <p:grpSpPr>
          <a:xfrm>
            <a:off x="7644500" y="4129724"/>
            <a:ext cx="1441134" cy="2000547"/>
            <a:chOff x="891295" y="1612564"/>
            <a:chExt cx="2697442" cy="20005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B3C6C6-CC74-4B59-8869-AC493A55C0C0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D111DF-CFF4-45AA-8AB0-23CA2118E9A6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그룹 8">
            <a:extLst>
              <a:ext uri="{FF2B5EF4-FFF2-40B4-BE49-F238E27FC236}">
                <a16:creationId xmlns:a16="http://schemas.microsoft.com/office/drawing/2014/main" id="{DE0169C5-24B8-4A56-9BE9-7A85523AA471}"/>
              </a:ext>
            </a:extLst>
          </p:cNvPr>
          <p:cNvGrpSpPr/>
          <p:nvPr/>
        </p:nvGrpSpPr>
        <p:grpSpPr>
          <a:xfrm>
            <a:off x="5622615" y="4499055"/>
            <a:ext cx="1339266" cy="1631216"/>
            <a:chOff x="891295" y="1612564"/>
            <a:chExt cx="2697442" cy="16312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4B8621-9B3C-4094-A467-18BA00EF0998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7C74D-8173-4BF1-A02F-2458986E27A0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8">
            <a:extLst>
              <a:ext uri="{FF2B5EF4-FFF2-40B4-BE49-F238E27FC236}">
                <a16:creationId xmlns:a16="http://schemas.microsoft.com/office/drawing/2014/main" id="{24163DCC-EB43-45AF-A0BA-8CB9D64C3666}"/>
              </a:ext>
            </a:extLst>
          </p:cNvPr>
          <p:cNvGrpSpPr/>
          <p:nvPr/>
        </p:nvGrpSpPr>
        <p:grpSpPr>
          <a:xfrm>
            <a:off x="3600730" y="4868387"/>
            <a:ext cx="1339266" cy="1261884"/>
            <a:chOff x="891295" y="1612564"/>
            <a:chExt cx="2697442" cy="12618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C5BCF9-37C6-4CBE-BD98-69F4EFC642FE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8AA077-19DA-4E6B-9ACD-B3B841C7EDFF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8">
            <a:extLst>
              <a:ext uri="{FF2B5EF4-FFF2-40B4-BE49-F238E27FC236}">
                <a16:creationId xmlns:a16="http://schemas.microsoft.com/office/drawing/2014/main" id="{9F489A7D-1813-4047-B139-A192810664D2}"/>
              </a:ext>
            </a:extLst>
          </p:cNvPr>
          <p:cNvGrpSpPr/>
          <p:nvPr/>
        </p:nvGrpSpPr>
        <p:grpSpPr>
          <a:xfrm>
            <a:off x="1578845" y="5237719"/>
            <a:ext cx="1339266" cy="892552"/>
            <a:chOff x="891295" y="1612564"/>
            <a:chExt cx="2697442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26730E-F77F-4060-8099-8DC1CD7AE8E7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283E30-FCC1-4E3F-ACEE-13893E51C280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0203BC3-AAE5-457A-958F-46B3891F0FDC}"/>
              </a:ext>
            </a:extLst>
          </p:cNvPr>
          <p:cNvSpPr txBox="1"/>
          <p:nvPr/>
        </p:nvSpPr>
        <p:spPr>
          <a:xfrm rot="19701820">
            <a:off x="7229983" y="3086309"/>
            <a:ext cx="1459523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47DB65-F5CC-497A-90F2-4C09E6A31728}"/>
              </a:ext>
            </a:extLst>
          </p:cNvPr>
          <p:cNvSpPr txBox="1"/>
          <p:nvPr/>
        </p:nvSpPr>
        <p:spPr>
          <a:xfrm rot="19701820">
            <a:off x="9258016" y="2614851"/>
            <a:ext cx="1459523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D14727-37ED-4E1C-B1BD-BCDA2D397A15}"/>
              </a:ext>
            </a:extLst>
          </p:cNvPr>
          <p:cNvSpPr txBox="1"/>
          <p:nvPr/>
        </p:nvSpPr>
        <p:spPr>
          <a:xfrm rot="19701820">
            <a:off x="3173921" y="4029225"/>
            <a:ext cx="1459523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EE68C-6746-4EA7-BAE6-7E92CFF68DBF}"/>
              </a:ext>
            </a:extLst>
          </p:cNvPr>
          <p:cNvSpPr txBox="1"/>
          <p:nvPr/>
        </p:nvSpPr>
        <p:spPr>
          <a:xfrm rot="19701820">
            <a:off x="5201952" y="3557767"/>
            <a:ext cx="1459523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29EB29-1C76-4E02-9604-3BCFE08EB47B}"/>
              </a:ext>
            </a:extLst>
          </p:cNvPr>
          <p:cNvSpPr txBox="1"/>
          <p:nvPr/>
        </p:nvSpPr>
        <p:spPr>
          <a:xfrm rot="19701820">
            <a:off x="1145890" y="4500682"/>
            <a:ext cx="1459523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BE5B4-58B4-4FFF-8E17-7BF0FBA6885D}"/>
              </a:ext>
            </a:extLst>
          </p:cNvPr>
          <p:cNvSpPr txBox="1"/>
          <p:nvPr/>
        </p:nvSpPr>
        <p:spPr>
          <a:xfrm>
            <a:off x="534528" y="1627306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E782F-8C32-4A23-9DBB-F070F8B4B2A5}"/>
              </a:ext>
            </a:extLst>
          </p:cNvPr>
          <p:cNvSpPr txBox="1"/>
          <p:nvPr/>
        </p:nvSpPr>
        <p:spPr>
          <a:xfrm>
            <a:off x="534528" y="1209492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36BA8-BCA7-47F5-B950-080EB7DC7054}"/>
              </a:ext>
            </a:extLst>
          </p:cNvPr>
          <p:cNvSpPr txBox="1"/>
          <p:nvPr/>
        </p:nvSpPr>
        <p:spPr>
          <a:xfrm>
            <a:off x="626888" y="2020360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B5C6A-1179-41C5-A0B9-6B3FF50E7712}"/>
              </a:ext>
            </a:extLst>
          </p:cNvPr>
          <p:cNvSpPr txBox="1"/>
          <p:nvPr/>
        </p:nvSpPr>
        <p:spPr>
          <a:xfrm>
            <a:off x="534528" y="242066"/>
            <a:ext cx="59309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CDB5249-9A95-4DAD-A075-DF617C6C1EAD}"/>
              </a:ext>
            </a:extLst>
          </p:cNvPr>
          <p:cNvGrpSpPr/>
          <p:nvPr/>
        </p:nvGrpSpPr>
        <p:grpSpPr>
          <a:xfrm>
            <a:off x="395442" y="1469889"/>
            <a:ext cx="5159417" cy="4966421"/>
            <a:chOff x="164624" y="138239"/>
            <a:chExt cx="3045302" cy="293138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1F268B0-6D86-4226-82A2-E2DDE306B327}"/>
                </a:ext>
              </a:extLst>
            </p:cNvPr>
            <p:cNvGrpSpPr/>
            <p:nvPr/>
          </p:nvGrpSpPr>
          <p:grpSpPr>
            <a:xfrm>
              <a:off x="164624" y="1172503"/>
              <a:ext cx="3045302" cy="1897124"/>
              <a:chOff x="593248" y="-39"/>
              <a:chExt cx="11004531" cy="6855463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6DFFA92C-EB20-48D5-A296-D1A0C73E19DA}"/>
                  </a:ext>
                </a:extLst>
              </p:cNvPr>
              <p:cNvSpPr/>
              <p:nvPr/>
            </p:nvSpPr>
            <p:spPr>
              <a:xfrm>
                <a:off x="2724939" y="-39"/>
                <a:ext cx="8859769" cy="5261333"/>
              </a:xfrm>
              <a:custGeom>
                <a:avLst/>
                <a:gdLst>
                  <a:gd name="connsiteX0" fmla="*/ 0 w 8859769"/>
                  <a:gd name="connsiteY0" fmla="*/ 3417069 h 5261333"/>
                  <a:gd name="connsiteX1" fmla="*/ 2977037 w 8859769"/>
                  <a:gd name="connsiteY1" fmla="*/ 5224090 h 5261333"/>
                  <a:gd name="connsiteX2" fmla="*/ 3241382 w 8859769"/>
                  <a:gd name="connsiteY2" fmla="*/ 5225254 h 5261333"/>
                  <a:gd name="connsiteX3" fmla="*/ 8837011 w 8859769"/>
                  <a:gd name="connsiteY3" fmla="*/ 1918451 h 5261333"/>
                  <a:gd name="connsiteX4" fmla="*/ 8837759 w 8859769"/>
                  <a:gd name="connsiteY4" fmla="*/ 1838815 h 5261333"/>
                  <a:gd name="connsiteX5" fmla="*/ 5884746 w 8859769"/>
                  <a:gd name="connsiteY5" fmla="*/ 28885 h 5261333"/>
                  <a:gd name="connsiteX6" fmla="*/ 5685407 w 8859769"/>
                  <a:gd name="connsiteY6" fmla="*/ 27056 h 5261333"/>
                  <a:gd name="connsiteX7" fmla="*/ 0 w 8859769"/>
                  <a:gd name="connsiteY7" fmla="*/ 3417069 h 52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59769" h="5261333">
                    <a:moveTo>
                      <a:pt x="0" y="3417069"/>
                    </a:moveTo>
                    <a:lnTo>
                      <a:pt x="2977037" y="5224090"/>
                    </a:lnTo>
                    <a:cubicBezTo>
                      <a:pt x="3058169" y="5273301"/>
                      <a:pt x="3159834" y="5273800"/>
                      <a:pt x="3241382" y="5225254"/>
                    </a:cubicBezTo>
                    <a:lnTo>
                      <a:pt x="8837011" y="1918451"/>
                    </a:lnTo>
                    <a:cubicBezTo>
                      <a:pt x="8867020" y="1900578"/>
                      <a:pt x="8867435" y="1857269"/>
                      <a:pt x="8837759" y="1838815"/>
                    </a:cubicBezTo>
                    <a:lnTo>
                      <a:pt x="5884746" y="28885"/>
                    </a:lnTo>
                    <a:cubicBezTo>
                      <a:pt x="5823897" y="-8938"/>
                      <a:pt x="5747004" y="-9686"/>
                      <a:pt x="5685407" y="27056"/>
                    </a:cubicBezTo>
                    <a:lnTo>
                      <a:pt x="0" y="3417069"/>
                    </a:lnTo>
                    <a:close/>
                  </a:path>
                </a:pathLst>
              </a:custGeom>
              <a:solidFill>
                <a:srgbClr val="26586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75E0EBEF-9713-4AF9-BE8E-79ECFA81F3C3}"/>
                  </a:ext>
                </a:extLst>
              </p:cNvPr>
              <p:cNvSpPr/>
              <p:nvPr/>
            </p:nvSpPr>
            <p:spPr>
              <a:xfrm>
                <a:off x="2722247" y="1885058"/>
                <a:ext cx="8875532" cy="3725856"/>
              </a:xfrm>
              <a:custGeom>
                <a:avLst/>
                <a:gdLst>
                  <a:gd name="connsiteX0" fmla="*/ 8874616 w 8875532"/>
                  <a:gd name="connsiteY0" fmla="*/ 24873 h 3725856"/>
                  <a:gd name="connsiteX1" fmla="*/ 8856993 w 8875532"/>
                  <a:gd name="connsiteY1" fmla="*/ 268 h 3725856"/>
                  <a:gd name="connsiteX2" fmla="*/ 8847101 w 8875532"/>
                  <a:gd name="connsiteY2" fmla="*/ 21798 h 3725856"/>
                  <a:gd name="connsiteX3" fmla="*/ 3287964 w 8875532"/>
                  <a:gd name="connsiteY3" fmla="*/ 3310894 h 3725856"/>
                  <a:gd name="connsiteX4" fmla="*/ 2958199 w 8875532"/>
                  <a:gd name="connsiteY4" fmla="*/ 3316630 h 3725856"/>
                  <a:gd name="connsiteX5" fmla="*/ 10671 w 8875532"/>
                  <a:gd name="connsiteY5" fmla="*/ 1528729 h 3725856"/>
                  <a:gd name="connsiteX6" fmla="*/ 31 w 8875532"/>
                  <a:gd name="connsiteY6" fmla="*/ 1939461 h 3725856"/>
                  <a:gd name="connsiteX7" fmla="*/ 39932 w 8875532"/>
                  <a:gd name="connsiteY7" fmla="*/ 2005464 h 3725856"/>
                  <a:gd name="connsiteX8" fmla="*/ 2828021 w 8875532"/>
                  <a:gd name="connsiteY8" fmla="*/ 3636421 h 3725856"/>
                  <a:gd name="connsiteX9" fmla="*/ 3080894 w 8875532"/>
                  <a:gd name="connsiteY9" fmla="*/ 3722374 h 3725856"/>
                  <a:gd name="connsiteX10" fmla="*/ 3202260 w 8875532"/>
                  <a:gd name="connsiteY10" fmla="*/ 3722541 h 3725856"/>
                  <a:gd name="connsiteX11" fmla="*/ 3345073 w 8875532"/>
                  <a:gd name="connsiteY11" fmla="*/ 3677818 h 3725856"/>
                  <a:gd name="connsiteX12" fmla="*/ 8845188 w 8875532"/>
                  <a:gd name="connsiteY12" fmla="*/ 470186 h 3725856"/>
                  <a:gd name="connsiteX13" fmla="*/ 8875530 w 8875532"/>
                  <a:gd name="connsiteY13" fmla="*/ 431698 h 3725856"/>
                  <a:gd name="connsiteX14" fmla="*/ 8874616 w 8875532"/>
                  <a:gd name="connsiteY14" fmla="*/ 24873 h 37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75532" h="3725856">
                    <a:moveTo>
                      <a:pt x="8874616" y="24873"/>
                    </a:moveTo>
                    <a:cubicBezTo>
                      <a:pt x="8874616" y="13235"/>
                      <a:pt x="8877691" y="-2226"/>
                      <a:pt x="8856993" y="268"/>
                    </a:cubicBezTo>
                    <a:cubicBezTo>
                      <a:pt x="8863975" y="12238"/>
                      <a:pt x="8856328" y="16394"/>
                      <a:pt x="8847101" y="21798"/>
                    </a:cubicBezTo>
                    <a:cubicBezTo>
                      <a:pt x="8681761" y="119389"/>
                      <a:pt x="3584729" y="3135496"/>
                      <a:pt x="3287964" y="3310894"/>
                    </a:cubicBezTo>
                    <a:cubicBezTo>
                      <a:pt x="3179650" y="3374903"/>
                      <a:pt x="3068093" y="3377064"/>
                      <a:pt x="2958199" y="3316630"/>
                    </a:cubicBezTo>
                    <a:cubicBezTo>
                      <a:pt x="2752625" y="3203577"/>
                      <a:pt x="326804" y="1714851"/>
                      <a:pt x="10671" y="1528729"/>
                    </a:cubicBezTo>
                    <a:cubicBezTo>
                      <a:pt x="10256" y="1662896"/>
                      <a:pt x="2857" y="1805376"/>
                      <a:pt x="31" y="1939461"/>
                    </a:cubicBezTo>
                    <a:cubicBezTo>
                      <a:pt x="-717" y="1973543"/>
                      <a:pt x="12001" y="1989337"/>
                      <a:pt x="39932" y="2005464"/>
                    </a:cubicBezTo>
                    <a:cubicBezTo>
                      <a:pt x="345009" y="2182109"/>
                      <a:pt x="2519453" y="3454704"/>
                      <a:pt x="2828021" y="3636421"/>
                    </a:cubicBezTo>
                    <a:cubicBezTo>
                      <a:pt x="2906660" y="3682723"/>
                      <a:pt x="2987875" y="3719382"/>
                      <a:pt x="3080894" y="3722374"/>
                    </a:cubicBezTo>
                    <a:cubicBezTo>
                      <a:pt x="3121377" y="3727196"/>
                      <a:pt x="3161777" y="3726780"/>
                      <a:pt x="3202260" y="3722541"/>
                    </a:cubicBezTo>
                    <a:cubicBezTo>
                      <a:pt x="3254131" y="3721377"/>
                      <a:pt x="3301514" y="3702258"/>
                      <a:pt x="3345073" y="3677818"/>
                    </a:cubicBezTo>
                    <a:cubicBezTo>
                      <a:pt x="3471094" y="3607077"/>
                      <a:pt x="8618501" y="602525"/>
                      <a:pt x="8845188" y="470186"/>
                    </a:cubicBezTo>
                    <a:cubicBezTo>
                      <a:pt x="8859985" y="461541"/>
                      <a:pt x="8875780" y="456054"/>
                      <a:pt x="8875530" y="431698"/>
                    </a:cubicBezTo>
                    <a:cubicBezTo>
                      <a:pt x="8874034" y="296118"/>
                      <a:pt x="8874865" y="160454"/>
                      <a:pt x="8874616" y="24873"/>
                    </a:cubicBezTo>
                    <a:close/>
                  </a:path>
                </a:pathLst>
              </a:custGeom>
              <a:solidFill>
                <a:srgbClr val="174859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D6270330-46F9-4873-9705-92AD109CA646}"/>
                  </a:ext>
                </a:extLst>
              </p:cNvPr>
              <p:cNvSpPr/>
              <p:nvPr/>
            </p:nvSpPr>
            <p:spPr>
              <a:xfrm>
                <a:off x="3488961" y="374257"/>
                <a:ext cx="7396545" cy="4439426"/>
              </a:xfrm>
              <a:custGeom>
                <a:avLst/>
                <a:gdLst>
                  <a:gd name="connsiteX0" fmla="*/ 16377 w 7396545"/>
                  <a:gd name="connsiteY0" fmla="*/ 2723148 h 4439426"/>
                  <a:gd name="connsiteX1" fmla="*/ 2841790 w 7396545"/>
                  <a:gd name="connsiteY1" fmla="*/ 4424846 h 4439426"/>
                  <a:gd name="connsiteX2" fmla="*/ 2945699 w 7396545"/>
                  <a:gd name="connsiteY2" fmla="*/ 4425512 h 4439426"/>
                  <a:gd name="connsiteX3" fmla="*/ 7378461 w 7396545"/>
                  <a:gd name="connsiteY3" fmla="*/ 1835016 h 4439426"/>
                  <a:gd name="connsiteX4" fmla="*/ 7377463 w 7396545"/>
                  <a:gd name="connsiteY4" fmla="*/ 1771424 h 4439426"/>
                  <a:gd name="connsiteX5" fmla="*/ 4552549 w 7396545"/>
                  <a:gd name="connsiteY5" fmla="*/ 13365 h 4439426"/>
                  <a:gd name="connsiteX6" fmla="*/ 4444235 w 7396545"/>
                  <a:gd name="connsiteY6" fmla="*/ 15027 h 4439426"/>
                  <a:gd name="connsiteX7" fmla="*/ 16793 w 7396545"/>
                  <a:gd name="connsiteY7" fmla="*/ 2664876 h 4439426"/>
                  <a:gd name="connsiteX8" fmla="*/ 16377 w 7396545"/>
                  <a:gd name="connsiteY8" fmla="*/ 2723148 h 443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545" h="4439426">
                    <a:moveTo>
                      <a:pt x="16377" y="2723148"/>
                    </a:moveTo>
                    <a:lnTo>
                      <a:pt x="2841790" y="4424846"/>
                    </a:lnTo>
                    <a:cubicBezTo>
                      <a:pt x="2873711" y="4444049"/>
                      <a:pt x="2913529" y="4444298"/>
                      <a:pt x="2945699" y="4425512"/>
                    </a:cubicBezTo>
                    <a:lnTo>
                      <a:pt x="7378461" y="1835016"/>
                    </a:lnTo>
                    <a:cubicBezTo>
                      <a:pt x="7402983" y="1820635"/>
                      <a:pt x="7402485" y="1784973"/>
                      <a:pt x="7377463" y="1771424"/>
                    </a:cubicBezTo>
                    <a:lnTo>
                      <a:pt x="4552549" y="13365"/>
                    </a:lnTo>
                    <a:cubicBezTo>
                      <a:pt x="4518634" y="-5006"/>
                      <a:pt x="4477569" y="-4424"/>
                      <a:pt x="4444235" y="15027"/>
                    </a:cubicBezTo>
                    <a:lnTo>
                      <a:pt x="16793" y="2664876"/>
                    </a:lnTo>
                    <a:cubicBezTo>
                      <a:pt x="-5402" y="2677843"/>
                      <a:pt x="-5652" y="2709847"/>
                      <a:pt x="16377" y="27231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55A4957-91BF-4065-9AD0-A005FC8BC602}"/>
                  </a:ext>
                </a:extLst>
              </p:cNvPr>
              <p:cNvSpPr/>
              <p:nvPr/>
            </p:nvSpPr>
            <p:spPr>
              <a:xfrm>
                <a:off x="593248" y="100251"/>
                <a:ext cx="10255469" cy="6755173"/>
              </a:xfrm>
              <a:custGeom>
                <a:avLst/>
                <a:gdLst>
                  <a:gd name="connsiteX0" fmla="*/ 1167414 w 10255469"/>
                  <a:gd name="connsiteY0" fmla="*/ 3133150 h 6755173"/>
                  <a:gd name="connsiteX1" fmla="*/ 1489615 w 10255469"/>
                  <a:gd name="connsiteY1" fmla="*/ 2914692 h 6755173"/>
                  <a:gd name="connsiteX2" fmla="*/ 1985553 w 10255469"/>
                  <a:gd name="connsiteY2" fmla="*/ 2456660 h 6755173"/>
                  <a:gd name="connsiteX3" fmla="*/ 2164775 w 10255469"/>
                  <a:gd name="connsiteY3" fmla="*/ 2192814 h 6755173"/>
                  <a:gd name="connsiteX4" fmla="*/ 3051826 w 10255469"/>
                  <a:gd name="connsiteY4" fmla="*/ 1501029 h 6755173"/>
                  <a:gd name="connsiteX5" fmla="*/ 4750199 w 10255469"/>
                  <a:gd name="connsiteY5" fmla="*/ 631767 h 6755173"/>
                  <a:gd name="connsiteX6" fmla="*/ 6687065 w 10255469"/>
                  <a:gd name="connsiteY6" fmla="*/ 0 h 6755173"/>
                  <a:gd name="connsiteX7" fmla="*/ 5057770 w 10255469"/>
                  <a:gd name="connsiteY7" fmla="*/ 1571105 h 6755173"/>
                  <a:gd name="connsiteX8" fmla="*/ 3868386 w 10255469"/>
                  <a:gd name="connsiteY8" fmla="*/ 2285252 h 6755173"/>
                  <a:gd name="connsiteX9" fmla="*/ 2672932 w 10255469"/>
                  <a:gd name="connsiteY9" fmla="*/ 2993413 h 6755173"/>
                  <a:gd name="connsiteX10" fmla="*/ 2187219 w 10255469"/>
                  <a:gd name="connsiteY10" fmla="*/ 3280202 h 6755173"/>
                  <a:gd name="connsiteX11" fmla="*/ 2141583 w 10255469"/>
                  <a:gd name="connsiteY11" fmla="*/ 3324260 h 6755173"/>
                  <a:gd name="connsiteX12" fmla="*/ 2140585 w 10255469"/>
                  <a:gd name="connsiteY12" fmla="*/ 3722606 h 6755173"/>
                  <a:gd name="connsiteX13" fmla="*/ 2173753 w 10255469"/>
                  <a:gd name="connsiteY13" fmla="*/ 3779631 h 6755173"/>
                  <a:gd name="connsiteX14" fmla="*/ 3374028 w 10255469"/>
                  <a:gd name="connsiteY14" fmla="*/ 4480311 h 6755173"/>
                  <a:gd name="connsiteX15" fmla="*/ 4100975 w 10255469"/>
                  <a:gd name="connsiteY15" fmla="*/ 4905590 h 6755173"/>
                  <a:gd name="connsiteX16" fmla="*/ 5010388 w 10255469"/>
                  <a:gd name="connsiteY16" fmla="*/ 5437854 h 6755173"/>
                  <a:gd name="connsiteX17" fmla="*/ 5215795 w 10255469"/>
                  <a:gd name="connsiteY17" fmla="*/ 5498953 h 6755173"/>
                  <a:gd name="connsiteX18" fmla="*/ 5324110 w 10255469"/>
                  <a:gd name="connsiteY18" fmla="*/ 5499202 h 6755173"/>
                  <a:gd name="connsiteX19" fmla="*/ 5519875 w 10255469"/>
                  <a:gd name="connsiteY19" fmla="*/ 5423306 h 6755173"/>
                  <a:gd name="connsiteX20" fmla="*/ 6753983 w 10255469"/>
                  <a:gd name="connsiteY20" fmla="*/ 4706750 h 6755173"/>
                  <a:gd name="connsiteX21" fmla="*/ 6816494 w 10255469"/>
                  <a:gd name="connsiteY21" fmla="*/ 4620629 h 6755173"/>
                  <a:gd name="connsiteX22" fmla="*/ 6830459 w 10255469"/>
                  <a:gd name="connsiteY22" fmla="*/ 4555790 h 6755173"/>
                  <a:gd name="connsiteX23" fmla="*/ 6822895 w 10255469"/>
                  <a:gd name="connsiteY23" fmla="*/ 4450967 h 6755173"/>
                  <a:gd name="connsiteX24" fmla="*/ 6764706 w 10255469"/>
                  <a:gd name="connsiteY24" fmla="*/ 4295602 h 6755173"/>
                  <a:gd name="connsiteX25" fmla="*/ 6717905 w 10255469"/>
                  <a:gd name="connsiteY25" fmla="*/ 4161268 h 6755173"/>
                  <a:gd name="connsiteX26" fmla="*/ 6527544 w 10255469"/>
                  <a:gd name="connsiteY26" fmla="*/ 3872401 h 6755173"/>
                  <a:gd name="connsiteX27" fmla="*/ 6182981 w 10255469"/>
                  <a:gd name="connsiteY27" fmla="*/ 3580125 h 6755173"/>
                  <a:gd name="connsiteX28" fmla="*/ 6044824 w 10255469"/>
                  <a:gd name="connsiteY28" fmla="*/ 3329663 h 6755173"/>
                  <a:gd name="connsiteX29" fmla="*/ 6074833 w 10255469"/>
                  <a:gd name="connsiteY29" fmla="*/ 3154015 h 6755173"/>
                  <a:gd name="connsiteX30" fmla="*/ 6131359 w 10255469"/>
                  <a:gd name="connsiteY30" fmla="*/ 3183941 h 6755173"/>
                  <a:gd name="connsiteX31" fmla="*/ 6399362 w 10255469"/>
                  <a:gd name="connsiteY31" fmla="*/ 3346122 h 6755173"/>
                  <a:gd name="connsiteX32" fmla="*/ 6548160 w 10255469"/>
                  <a:gd name="connsiteY32" fmla="*/ 3374552 h 6755173"/>
                  <a:gd name="connsiteX33" fmla="*/ 6724472 w 10255469"/>
                  <a:gd name="connsiteY33" fmla="*/ 3240468 h 6755173"/>
                  <a:gd name="connsiteX34" fmla="*/ 6754980 w 10255469"/>
                  <a:gd name="connsiteY34" fmla="*/ 3192919 h 6755173"/>
                  <a:gd name="connsiteX35" fmla="*/ 6808015 w 10255469"/>
                  <a:gd name="connsiteY35" fmla="*/ 3212703 h 6755173"/>
                  <a:gd name="connsiteX36" fmla="*/ 7246678 w 10255469"/>
                  <a:gd name="connsiteY36" fmla="*/ 3493673 h 6755173"/>
                  <a:gd name="connsiteX37" fmla="*/ 7294310 w 10255469"/>
                  <a:gd name="connsiteY37" fmla="*/ 3549285 h 6755173"/>
                  <a:gd name="connsiteX38" fmla="*/ 7405783 w 10255469"/>
                  <a:gd name="connsiteY38" fmla="*/ 3770986 h 6755173"/>
                  <a:gd name="connsiteX39" fmla="*/ 7585255 w 10255469"/>
                  <a:gd name="connsiteY39" fmla="*/ 4121201 h 6755173"/>
                  <a:gd name="connsiteX40" fmla="*/ 7647019 w 10255469"/>
                  <a:gd name="connsiteY40" fmla="*/ 4169415 h 6755173"/>
                  <a:gd name="connsiteX41" fmla="*/ 7655581 w 10255469"/>
                  <a:gd name="connsiteY41" fmla="*/ 4097842 h 6755173"/>
                  <a:gd name="connsiteX42" fmla="*/ 7606702 w 10255469"/>
                  <a:gd name="connsiteY42" fmla="*/ 3804154 h 6755173"/>
                  <a:gd name="connsiteX43" fmla="*/ 7621167 w 10255469"/>
                  <a:gd name="connsiteY43" fmla="*/ 3640060 h 6755173"/>
                  <a:gd name="connsiteX44" fmla="*/ 7476193 w 10255469"/>
                  <a:gd name="connsiteY44" fmla="*/ 3428834 h 6755173"/>
                  <a:gd name="connsiteX45" fmla="*/ 7227808 w 10255469"/>
                  <a:gd name="connsiteY45" fmla="*/ 3037637 h 6755173"/>
                  <a:gd name="connsiteX46" fmla="*/ 7128887 w 10255469"/>
                  <a:gd name="connsiteY46" fmla="*/ 2670879 h 6755173"/>
                  <a:gd name="connsiteX47" fmla="*/ 7153742 w 10255469"/>
                  <a:gd name="connsiteY47" fmla="*/ 2580853 h 6755173"/>
                  <a:gd name="connsiteX48" fmla="*/ 7192728 w 10255469"/>
                  <a:gd name="connsiteY48" fmla="*/ 2602299 h 6755173"/>
                  <a:gd name="connsiteX49" fmla="*/ 7342690 w 10255469"/>
                  <a:gd name="connsiteY49" fmla="*/ 2795737 h 6755173"/>
                  <a:gd name="connsiteX50" fmla="*/ 7605788 w 10255469"/>
                  <a:gd name="connsiteY50" fmla="*/ 2947943 h 6755173"/>
                  <a:gd name="connsiteX51" fmla="*/ 7769632 w 10255469"/>
                  <a:gd name="connsiteY51" fmla="*/ 2913112 h 6755173"/>
                  <a:gd name="connsiteX52" fmla="*/ 7878695 w 10255469"/>
                  <a:gd name="connsiteY52" fmla="*/ 2837633 h 6755173"/>
                  <a:gd name="connsiteX53" fmla="*/ 7917765 w 10255469"/>
                  <a:gd name="connsiteY53" fmla="*/ 2816435 h 6755173"/>
                  <a:gd name="connsiteX54" fmla="*/ 7955587 w 10255469"/>
                  <a:gd name="connsiteY54" fmla="*/ 2839877 h 6755173"/>
                  <a:gd name="connsiteX55" fmla="*/ 8203805 w 10255469"/>
                  <a:gd name="connsiteY55" fmla="*/ 3077039 h 6755173"/>
                  <a:gd name="connsiteX56" fmla="*/ 8337723 w 10255469"/>
                  <a:gd name="connsiteY56" fmla="*/ 3238140 h 6755173"/>
                  <a:gd name="connsiteX57" fmla="*/ 8489348 w 10255469"/>
                  <a:gd name="connsiteY57" fmla="*/ 3577548 h 6755173"/>
                  <a:gd name="connsiteX58" fmla="*/ 8510212 w 10255469"/>
                  <a:gd name="connsiteY58" fmla="*/ 3405143 h 6755173"/>
                  <a:gd name="connsiteX59" fmla="*/ 8517361 w 10255469"/>
                  <a:gd name="connsiteY59" fmla="*/ 3351941 h 6755173"/>
                  <a:gd name="connsiteX60" fmla="*/ 8477710 w 10255469"/>
                  <a:gd name="connsiteY60" fmla="*/ 3148944 h 6755173"/>
                  <a:gd name="connsiteX61" fmla="*/ 8286351 w 10255469"/>
                  <a:gd name="connsiteY61" fmla="*/ 2704213 h 6755173"/>
                  <a:gd name="connsiteX62" fmla="*/ 8259750 w 10255469"/>
                  <a:gd name="connsiteY62" fmla="*/ 2406202 h 6755173"/>
                  <a:gd name="connsiteX63" fmla="*/ 8365987 w 10255469"/>
                  <a:gd name="connsiteY63" fmla="*/ 2239615 h 6755173"/>
                  <a:gd name="connsiteX64" fmla="*/ 8407300 w 10255469"/>
                  <a:gd name="connsiteY64" fmla="*/ 2288743 h 6755173"/>
                  <a:gd name="connsiteX65" fmla="*/ 8512374 w 10255469"/>
                  <a:gd name="connsiteY65" fmla="*/ 2522663 h 6755173"/>
                  <a:gd name="connsiteX66" fmla="*/ 8594171 w 10255469"/>
                  <a:gd name="connsiteY66" fmla="*/ 2621003 h 6755173"/>
                  <a:gd name="connsiteX67" fmla="*/ 8813876 w 10255469"/>
                  <a:gd name="connsiteY67" fmla="*/ 2647687 h 6755173"/>
                  <a:gd name="connsiteX68" fmla="*/ 8939564 w 10255469"/>
                  <a:gd name="connsiteY68" fmla="*/ 2577112 h 6755173"/>
                  <a:gd name="connsiteX69" fmla="*/ 8986033 w 10255469"/>
                  <a:gd name="connsiteY69" fmla="*/ 2621502 h 6755173"/>
                  <a:gd name="connsiteX70" fmla="*/ 9104904 w 10255469"/>
                  <a:gd name="connsiteY70" fmla="*/ 2786260 h 6755173"/>
                  <a:gd name="connsiteX71" fmla="*/ 9157773 w 10255469"/>
                  <a:gd name="connsiteY71" fmla="*/ 2863984 h 6755173"/>
                  <a:gd name="connsiteX72" fmla="*/ 9238158 w 10255469"/>
                  <a:gd name="connsiteY72" fmla="*/ 2979947 h 6755173"/>
                  <a:gd name="connsiteX73" fmla="*/ 9316714 w 10255469"/>
                  <a:gd name="connsiteY73" fmla="*/ 3151022 h 6755173"/>
                  <a:gd name="connsiteX74" fmla="*/ 10139008 w 10255469"/>
                  <a:gd name="connsiteY74" fmla="*/ 2730149 h 6755173"/>
                  <a:gd name="connsiteX75" fmla="*/ 10218312 w 10255469"/>
                  <a:gd name="connsiteY75" fmla="*/ 2684928 h 6755173"/>
                  <a:gd name="connsiteX76" fmla="*/ 10255469 w 10255469"/>
                  <a:gd name="connsiteY76" fmla="*/ 2675701 h 6755173"/>
                  <a:gd name="connsiteX77" fmla="*/ 10007251 w 10255469"/>
                  <a:gd name="connsiteY77" fmla="*/ 3206053 h 6755173"/>
                  <a:gd name="connsiteX78" fmla="*/ 9410314 w 10255469"/>
                  <a:gd name="connsiteY78" fmla="*/ 3653028 h 6755173"/>
                  <a:gd name="connsiteX79" fmla="*/ 9324860 w 10255469"/>
                  <a:gd name="connsiteY79" fmla="*/ 3715457 h 6755173"/>
                  <a:gd name="connsiteX80" fmla="*/ 9303412 w 10255469"/>
                  <a:gd name="connsiteY80" fmla="*/ 3734659 h 6755173"/>
                  <a:gd name="connsiteX81" fmla="*/ 9185206 w 10255469"/>
                  <a:gd name="connsiteY81" fmla="*/ 3912884 h 6755173"/>
                  <a:gd name="connsiteX82" fmla="*/ 8993015 w 10255469"/>
                  <a:gd name="connsiteY82" fmla="*/ 4173156 h 6755173"/>
                  <a:gd name="connsiteX83" fmla="*/ 8609133 w 10255469"/>
                  <a:gd name="connsiteY83" fmla="*/ 4358945 h 6755173"/>
                  <a:gd name="connsiteX84" fmla="*/ 8414699 w 10255469"/>
                  <a:gd name="connsiteY84" fmla="*/ 4524950 h 6755173"/>
                  <a:gd name="connsiteX85" fmla="*/ 8137303 w 10255469"/>
                  <a:gd name="connsiteY85" fmla="*/ 4962615 h 6755173"/>
                  <a:gd name="connsiteX86" fmla="*/ 7881188 w 10255469"/>
                  <a:gd name="connsiteY86" fmla="*/ 5149652 h 6755173"/>
                  <a:gd name="connsiteX87" fmla="*/ 7458237 w 10255469"/>
                  <a:gd name="connsiteY87" fmla="*/ 5263786 h 6755173"/>
                  <a:gd name="connsiteX88" fmla="*/ 7228057 w 10255469"/>
                  <a:gd name="connsiteY88" fmla="*/ 5406681 h 6755173"/>
                  <a:gd name="connsiteX89" fmla="*/ 6910761 w 10255469"/>
                  <a:gd name="connsiteY89" fmla="*/ 5674102 h 6755173"/>
                  <a:gd name="connsiteX90" fmla="*/ 6689642 w 10255469"/>
                  <a:gd name="connsiteY90" fmla="*/ 5795966 h 6755173"/>
                  <a:gd name="connsiteX91" fmla="*/ 6424965 w 10255469"/>
                  <a:gd name="connsiteY91" fmla="*/ 5958397 h 6755173"/>
                  <a:gd name="connsiteX92" fmla="*/ 5803173 w 10255469"/>
                  <a:gd name="connsiteY92" fmla="*/ 6241113 h 6755173"/>
                  <a:gd name="connsiteX93" fmla="*/ 5524364 w 10255469"/>
                  <a:gd name="connsiteY93" fmla="*/ 6276359 h 6755173"/>
                  <a:gd name="connsiteX94" fmla="*/ 4997088 w 10255469"/>
                  <a:gd name="connsiteY94" fmla="*/ 6276193 h 6755173"/>
                  <a:gd name="connsiteX95" fmla="*/ 4314197 w 10255469"/>
                  <a:gd name="connsiteY95" fmla="*/ 6177520 h 6755173"/>
                  <a:gd name="connsiteX96" fmla="*/ 3416173 w 10255469"/>
                  <a:gd name="connsiteY96" fmla="*/ 6011183 h 6755173"/>
                  <a:gd name="connsiteX97" fmla="*/ 2685152 w 10255469"/>
                  <a:gd name="connsiteY97" fmla="*/ 5964548 h 6755173"/>
                  <a:gd name="connsiteX98" fmla="*/ 1601920 w 10255469"/>
                  <a:gd name="connsiteY98" fmla="*/ 6219666 h 6755173"/>
                  <a:gd name="connsiteX99" fmla="*/ 1108061 w 10255469"/>
                  <a:gd name="connsiteY99" fmla="*/ 6573622 h 6755173"/>
                  <a:gd name="connsiteX100" fmla="*/ 968324 w 10255469"/>
                  <a:gd name="connsiteY100" fmla="*/ 6690748 h 6755173"/>
                  <a:gd name="connsiteX101" fmla="*/ 567484 w 10255469"/>
                  <a:gd name="connsiteY101" fmla="*/ 6654505 h 6755173"/>
                  <a:gd name="connsiteX102" fmla="*/ 353515 w 10255469"/>
                  <a:gd name="connsiteY102" fmla="*/ 6293483 h 6755173"/>
                  <a:gd name="connsiteX103" fmla="*/ 161408 w 10255469"/>
                  <a:gd name="connsiteY103" fmla="*/ 5524389 h 6755173"/>
                  <a:gd name="connsiteX104" fmla="*/ 88754 w 10255469"/>
                  <a:gd name="connsiteY104" fmla="*/ 4987720 h 6755173"/>
                  <a:gd name="connsiteX105" fmla="*/ 53259 w 10255469"/>
                  <a:gd name="connsiteY105" fmla="*/ 4583638 h 6755173"/>
                  <a:gd name="connsiteX106" fmla="*/ 13940 w 10255469"/>
                  <a:gd name="connsiteY106" fmla="*/ 4009228 h 6755173"/>
                  <a:gd name="connsiteX107" fmla="*/ 58 w 10255469"/>
                  <a:gd name="connsiteY107" fmla="*/ 3627841 h 6755173"/>
                  <a:gd name="connsiteX108" fmla="*/ 27739 w 10255469"/>
                  <a:gd name="connsiteY108" fmla="*/ 3601988 h 6755173"/>
                  <a:gd name="connsiteX109" fmla="*/ 622598 w 10255469"/>
                  <a:gd name="connsiteY109" fmla="*/ 3412208 h 6755173"/>
                  <a:gd name="connsiteX110" fmla="*/ 1167414 w 10255469"/>
                  <a:gd name="connsiteY110" fmla="*/ 3133150 h 675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0255469" h="6755173">
                    <a:moveTo>
                      <a:pt x="1167414" y="3133150"/>
                    </a:moveTo>
                    <a:cubicBezTo>
                      <a:pt x="1281714" y="3070472"/>
                      <a:pt x="1386288" y="2993413"/>
                      <a:pt x="1489615" y="2914692"/>
                    </a:cubicBezTo>
                    <a:cubicBezTo>
                      <a:pt x="1669420" y="2777698"/>
                      <a:pt x="1838833" y="2628651"/>
                      <a:pt x="1985553" y="2456660"/>
                    </a:cubicBezTo>
                    <a:cubicBezTo>
                      <a:pt x="2054299" y="2376110"/>
                      <a:pt x="2102097" y="2278934"/>
                      <a:pt x="2164775" y="2192814"/>
                    </a:cubicBezTo>
                    <a:cubicBezTo>
                      <a:pt x="2394373" y="1877180"/>
                      <a:pt x="2687812" y="1644174"/>
                      <a:pt x="3051826" y="1501029"/>
                    </a:cubicBezTo>
                    <a:cubicBezTo>
                      <a:pt x="3063797" y="1496291"/>
                      <a:pt x="3852425" y="1130531"/>
                      <a:pt x="4750199" y="631767"/>
                    </a:cubicBezTo>
                    <a:cubicBezTo>
                      <a:pt x="5647974" y="374073"/>
                      <a:pt x="6396119" y="67749"/>
                      <a:pt x="6687065" y="0"/>
                    </a:cubicBezTo>
                    <a:cubicBezTo>
                      <a:pt x="7268956" y="615142"/>
                      <a:pt x="5522535" y="1488228"/>
                      <a:pt x="5057770" y="1571105"/>
                    </a:cubicBezTo>
                    <a:cubicBezTo>
                      <a:pt x="4791098" y="1728632"/>
                      <a:pt x="4134725" y="2127227"/>
                      <a:pt x="3868386" y="2285252"/>
                    </a:cubicBezTo>
                    <a:cubicBezTo>
                      <a:pt x="3470040" y="2521500"/>
                      <a:pt x="3071029" y="2756750"/>
                      <a:pt x="2672932" y="2993413"/>
                    </a:cubicBezTo>
                    <a:cubicBezTo>
                      <a:pt x="2511333" y="3089508"/>
                      <a:pt x="2349733" y="3185687"/>
                      <a:pt x="2187219" y="3280202"/>
                    </a:cubicBezTo>
                    <a:cubicBezTo>
                      <a:pt x="2168932" y="3290843"/>
                      <a:pt x="2145074" y="3297576"/>
                      <a:pt x="2141583" y="3324260"/>
                    </a:cubicBezTo>
                    <a:cubicBezTo>
                      <a:pt x="2139671" y="3457097"/>
                      <a:pt x="2141666" y="3589851"/>
                      <a:pt x="2140585" y="3722606"/>
                    </a:cubicBezTo>
                    <a:cubicBezTo>
                      <a:pt x="2140336" y="3749206"/>
                      <a:pt x="2150893" y="3766414"/>
                      <a:pt x="2173753" y="3779631"/>
                    </a:cubicBezTo>
                    <a:cubicBezTo>
                      <a:pt x="2574759" y="4011639"/>
                      <a:pt x="2973770" y="4247055"/>
                      <a:pt x="3374028" y="4480311"/>
                    </a:cubicBezTo>
                    <a:cubicBezTo>
                      <a:pt x="3616593" y="4621627"/>
                      <a:pt x="3858826" y="4763525"/>
                      <a:pt x="4100975" y="4905590"/>
                    </a:cubicBezTo>
                    <a:cubicBezTo>
                      <a:pt x="4403891" y="5083399"/>
                      <a:pt x="4707556" y="5259962"/>
                      <a:pt x="5010388" y="5437854"/>
                    </a:cubicBezTo>
                    <a:cubicBezTo>
                      <a:pt x="5073482" y="5474929"/>
                      <a:pt x="5143974" y="5489808"/>
                      <a:pt x="5215795" y="5498953"/>
                    </a:cubicBezTo>
                    <a:cubicBezTo>
                      <a:pt x="5251873" y="5505436"/>
                      <a:pt x="5288033" y="5504937"/>
                      <a:pt x="5324110" y="5499202"/>
                    </a:cubicBezTo>
                    <a:cubicBezTo>
                      <a:pt x="5395516" y="5489642"/>
                      <a:pt x="5458361" y="5459052"/>
                      <a:pt x="5519875" y="5423306"/>
                    </a:cubicBezTo>
                    <a:cubicBezTo>
                      <a:pt x="5931106" y="5184233"/>
                      <a:pt x="6342420" y="4945325"/>
                      <a:pt x="6753983" y="4706750"/>
                    </a:cubicBezTo>
                    <a:cubicBezTo>
                      <a:pt x="6789312" y="4686217"/>
                      <a:pt x="6810925" y="4661030"/>
                      <a:pt x="6816494" y="4620629"/>
                    </a:cubicBezTo>
                    <a:cubicBezTo>
                      <a:pt x="6819570" y="4598850"/>
                      <a:pt x="6823893" y="4576905"/>
                      <a:pt x="6830459" y="4555790"/>
                    </a:cubicBezTo>
                    <a:cubicBezTo>
                      <a:pt x="6841682" y="4519713"/>
                      <a:pt x="6838191" y="4485631"/>
                      <a:pt x="6822895" y="4450967"/>
                    </a:cubicBezTo>
                    <a:cubicBezTo>
                      <a:pt x="6800451" y="4400425"/>
                      <a:pt x="6785072" y="4347058"/>
                      <a:pt x="6764706" y="4295602"/>
                    </a:cubicBezTo>
                    <a:cubicBezTo>
                      <a:pt x="6750076" y="4250464"/>
                      <a:pt x="6736277" y="4205076"/>
                      <a:pt x="6717905" y="4161268"/>
                    </a:cubicBezTo>
                    <a:cubicBezTo>
                      <a:pt x="6670939" y="3984872"/>
                      <a:pt x="6670855" y="3984955"/>
                      <a:pt x="6527544" y="3872401"/>
                    </a:cubicBezTo>
                    <a:cubicBezTo>
                      <a:pt x="6409005" y="3779382"/>
                      <a:pt x="6285643" y="3691848"/>
                      <a:pt x="6182981" y="3580125"/>
                    </a:cubicBezTo>
                    <a:cubicBezTo>
                      <a:pt x="6116646" y="3507888"/>
                      <a:pt x="6060369" y="3429582"/>
                      <a:pt x="6044824" y="3329663"/>
                    </a:cubicBezTo>
                    <a:cubicBezTo>
                      <a:pt x="6035264" y="3268232"/>
                      <a:pt x="6042995" y="3208796"/>
                      <a:pt x="6074833" y="3154015"/>
                    </a:cubicBezTo>
                    <a:cubicBezTo>
                      <a:pt x="6100187" y="3151604"/>
                      <a:pt x="6114235" y="3171389"/>
                      <a:pt x="6131359" y="3183941"/>
                    </a:cubicBezTo>
                    <a:cubicBezTo>
                      <a:pt x="6216066" y="3245705"/>
                      <a:pt x="6300689" y="3307801"/>
                      <a:pt x="6399362" y="3346122"/>
                    </a:cubicBezTo>
                    <a:cubicBezTo>
                      <a:pt x="6446911" y="3364576"/>
                      <a:pt x="6496205" y="3379872"/>
                      <a:pt x="6548160" y="3374552"/>
                    </a:cubicBezTo>
                    <a:cubicBezTo>
                      <a:pt x="6633781" y="3365823"/>
                      <a:pt x="6685652" y="3311708"/>
                      <a:pt x="6724472" y="3240468"/>
                    </a:cubicBezTo>
                    <a:cubicBezTo>
                      <a:pt x="6733450" y="3224008"/>
                      <a:pt x="6735279" y="3202644"/>
                      <a:pt x="6754980" y="3192919"/>
                    </a:cubicBezTo>
                    <a:cubicBezTo>
                      <a:pt x="6776011" y="3190508"/>
                      <a:pt x="6791722" y="3202811"/>
                      <a:pt x="6808015" y="3212703"/>
                    </a:cubicBezTo>
                    <a:cubicBezTo>
                      <a:pt x="6956231" y="3303228"/>
                      <a:pt x="7102286" y="3397162"/>
                      <a:pt x="7246678" y="3493673"/>
                    </a:cubicBezTo>
                    <a:cubicBezTo>
                      <a:pt x="7268125" y="3508054"/>
                      <a:pt x="7282922" y="3526508"/>
                      <a:pt x="7294310" y="3549285"/>
                    </a:cubicBezTo>
                    <a:cubicBezTo>
                      <a:pt x="7331468" y="3623186"/>
                      <a:pt x="7366963" y="3697917"/>
                      <a:pt x="7405783" y="3770986"/>
                    </a:cubicBezTo>
                    <a:cubicBezTo>
                      <a:pt x="7467797" y="3886616"/>
                      <a:pt x="7526734" y="4003825"/>
                      <a:pt x="7585255" y="4121201"/>
                    </a:cubicBezTo>
                    <a:cubicBezTo>
                      <a:pt x="7598223" y="4147137"/>
                      <a:pt x="7614682" y="4182216"/>
                      <a:pt x="7647019" y="4169415"/>
                    </a:cubicBezTo>
                    <a:cubicBezTo>
                      <a:pt x="7673703" y="4158857"/>
                      <a:pt x="7661068" y="4122115"/>
                      <a:pt x="7655581" y="4097842"/>
                    </a:cubicBezTo>
                    <a:cubicBezTo>
                      <a:pt x="7633718" y="4000833"/>
                      <a:pt x="7611939" y="3904239"/>
                      <a:pt x="7606702" y="3804154"/>
                    </a:cubicBezTo>
                    <a:cubicBezTo>
                      <a:pt x="7603793" y="3748209"/>
                      <a:pt x="7613851" y="3694509"/>
                      <a:pt x="7621167" y="3640060"/>
                    </a:cubicBezTo>
                    <a:cubicBezTo>
                      <a:pt x="7580268" y="3564497"/>
                      <a:pt x="7525404" y="3498578"/>
                      <a:pt x="7476193" y="3428834"/>
                    </a:cubicBezTo>
                    <a:cubicBezTo>
                      <a:pt x="7386913" y="3302480"/>
                      <a:pt x="7299131" y="3175046"/>
                      <a:pt x="7227808" y="3037637"/>
                    </a:cubicBezTo>
                    <a:cubicBezTo>
                      <a:pt x="7168289" y="2923171"/>
                      <a:pt x="7117997" y="2804964"/>
                      <a:pt x="7128887" y="2670879"/>
                    </a:cubicBezTo>
                    <a:cubicBezTo>
                      <a:pt x="7131463" y="2639208"/>
                      <a:pt x="7132794" y="2607370"/>
                      <a:pt x="7153742" y="2580853"/>
                    </a:cubicBezTo>
                    <a:cubicBezTo>
                      <a:pt x="7175604" y="2571708"/>
                      <a:pt x="7183917" y="2589248"/>
                      <a:pt x="7192728" y="2602299"/>
                    </a:cubicBezTo>
                    <a:cubicBezTo>
                      <a:pt x="7238698" y="2669965"/>
                      <a:pt x="7286579" y="2736217"/>
                      <a:pt x="7342690" y="2795737"/>
                    </a:cubicBezTo>
                    <a:cubicBezTo>
                      <a:pt x="7414845" y="2872380"/>
                      <a:pt x="7494647" y="2937718"/>
                      <a:pt x="7605788" y="2947943"/>
                    </a:cubicBezTo>
                    <a:cubicBezTo>
                      <a:pt x="7664060" y="2953346"/>
                      <a:pt x="7718342" y="2940045"/>
                      <a:pt x="7769632" y="2913112"/>
                    </a:cubicBezTo>
                    <a:cubicBezTo>
                      <a:pt x="7809034" y="2892414"/>
                      <a:pt x="7845028" y="2866644"/>
                      <a:pt x="7878695" y="2837633"/>
                    </a:cubicBezTo>
                    <a:cubicBezTo>
                      <a:pt x="7890166" y="2827741"/>
                      <a:pt x="7900890" y="2816269"/>
                      <a:pt x="7917765" y="2816435"/>
                    </a:cubicBezTo>
                    <a:cubicBezTo>
                      <a:pt x="7934224" y="2818015"/>
                      <a:pt x="7944947" y="2829154"/>
                      <a:pt x="7955587" y="2839877"/>
                    </a:cubicBezTo>
                    <a:cubicBezTo>
                      <a:pt x="8036138" y="2921176"/>
                      <a:pt x="8121260" y="2997819"/>
                      <a:pt x="8203805" y="3077039"/>
                    </a:cubicBezTo>
                    <a:cubicBezTo>
                      <a:pt x="8255095" y="3126334"/>
                      <a:pt x="8302394" y="3176626"/>
                      <a:pt x="8337723" y="3238140"/>
                    </a:cubicBezTo>
                    <a:cubicBezTo>
                      <a:pt x="8406469" y="3351775"/>
                      <a:pt x="8465906" y="3469317"/>
                      <a:pt x="8489348" y="3577548"/>
                    </a:cubicBezTo>
                    <a:cubicBezTo>
                      <a:pt x="8488100" y="3534904"/>
                      <a:pt x="8502897" y="3470314"/>
                      <a:pt x="8510212" y="3405143"/>
                    </a:cubicBezTo>
                    <a:cubicBezTo>
                      <a:pt x="8512208" y="3387353"/>
                      <a:pt x="8512041" y="3368400"/>
                      <a:pt x="8517361" y="3351941"/>
                    </a:cubicBezTo>
                    <a:cubicBezTo>
                      <a:pt x="8541717" y="3276379"/>
                      <a:pt x="8517445" y="3211373"/>
                      <a:pt x="8477710" y="3148944"/>
                    </a:cubicBezTo>
                    <a:cubicBezTo>
                      <a:pt x="8399154" y="3007046"/>
                      <a:pt x="8333401" y="2859495"/>
                      <a:pt x="8286351" y="2704213"/>
                    </a:cubicBezTo>
                    <a:cubicBezTo>
                      <a:pt x="8256924" y="2607121"/>
                      <a:pt x="8237306" y="2508199"/>
                      <a:pt x="8259750" y="2406202"/>
                    </a:cubicBezTo>
                    <a:cubicBezTo>
                      <a:pt x="8274796" y="2337788"/>
                      <a:pt x="8305470" y="2279101"/>
                      <a:pt x="8365987" y="2239615"/>
                    </a:cubicBezTo>
                    <a:cubicBezTo>
                      <a:pt x="8398822" y="2239698"/>
                      <a:pt x="8399486" y="2268876"/>
                      <a:pt x="8407300" y="2288743"/>
                    </a:cubicBezTo>
                    <a:cubicBezTo>
                      <a:pt x="8438723" y="2368379"/>
                      <a:pt x="8466986" y="2449179"/>
                      <a:pt x="8512374" y="2522663"/>
                    </a:cubicBezTo>
                    <a:cubicBezTo>
                      <a:pt x="8535234" y="2559655"/>
                      <a:pt x="8562250" y="2592241"/>
                      <a:pt x="8594171" y="2621003"/>
                    </a:cubicBezTo>
                    <a:cubicBezTo>
                      <a:pt x="8661006" y="2681353"/>
                      <a:pt x="8734407" y="2681686"/>
                      <a:pt x="8813876" y="2647687"/>
                    </a:cubicBezTo>
                    <a:cubicBezTo>
                      <a:pt x="8858598" y="2628568"/>
                      <a:pt x="8893013" y="2592241"/>
                      <a:pt x="8939564" y="2577112"/>
                    </a:cubicBezTo>
                    <a:cubicBezTo>
                      <a:pt x="8964420" y="2582099"/>
                      <a:pt x="8973148" y="2604294"/>
                      <a:pt x="8986033" y="2621502"/>
                    </a:cubicBezTo>
                    <a:cubicBezTo>
                      <a:pt x="9026516" y="2675784"/>
                      <a:pt x="9062426" y="2733391"/>
                      <a:pt x="9104904" y="2786260"/>
                    </a:cubicBezTo>
                    <a:cubicBezTo>
                      <a:pt x="9120449" y="2813526"/>
                      <a:pt x="9141813" y="2836968"/>
                      <a:pt x="9157773" y="2863984"/>
                    </a:cubicBezTo>
                    <a:cubicBezTo>
                      <a:pt x="9182629" y="2903968"/>
                      <a:pt x="9209646" y="2942706"/>
                      <a:pt x="9238158" y="2979947"/>
                    </a:cubicBezTo>
                    <a:cubicBezTo>
                      <a:pt x="9277643" y="3031569"/>
                      <a:pt x="9306571" y="3085851"/>
                      <a:pt x="9316714" y="3151022"/>
                    </a:cubicBezTo>
                    <a:cubicBezTo>
                      <a:pt x="9324361" y="3200068"/>
                      <a:pt x="9883059" y="2878947"/>
                      <a:pt x="10139008" y="2730149"/>
                    </a:cubicBezTo>
                    <a:cubicBezTo>
                      <a:pt x="10165360" y="2714854"/>
                      <a:pt x="10191793" y="2699808"/>
                      <a:pt x="10218312" y="2684928"/>
                    </a:cubicBezTo>
                    <a:cubicBezTo>
                      <a:pt x="10229284" y="2678776"/>
                      <a:pt x="10239925" y="2665809"/>
                      <a:pt x="10255469" y="2675701"/>
                    </a:cubicBezTo>
                    <a:cubicBezTo>
                      <a:pt x="10218478" y="2873876"/>
                      <a:pt x="10138343" y="3053597"/>
                      <a:pt x="10007251" y="3206053"/>
                    </a:cubicBezTo>
                    <a:cubicBezTo>
                      <a:pt x="9841994" y="3398409"/>
                      <a:pt x="9635257" y="3538728"/>
                      <a:pt x="9410314" y="3653028"/>
                    </a:cubicBezTo>
                    <a:cubicBezTo>
                      <a:pt x="9378227" y="3669321"/>
                      <a:pt x="9345309" y="3683203"/>
                      <a:pt x="9324860" y="3715457"/>
                    </a:cubicBezTo>
                    <a:cubicBezTo>
                      <a:pt x="9319871" y="3723354"/>
                      <a:pt x="9311808" y="3730918"/>
                      <a:pt x="9303412" y="3734659"/>
                    </a:cubicBezTo>
                    <a:cubicBezTo>
                      <a:pt x="9226188" y="3769157"/>
                      <a:pt x="9198174" y="3838069"/>
                      <a:pt x="9185206" y="3912884"/>
                    </a:cubicBezTo>
                    <a:cubicBezTo>
                      <a:pt x="9164341" y="4033086"/>
                      <a:pt x="9095761" y="4114717"/>
                      <a:pt x="8993015" y="4173156"/>
                    </a:cubicBezTo>
                    <a:cubicBezTo>
                      <a:pt x="8869156" y="4243564"/>
                      <a:pt x="8742719" y="4308570"/>
                      <a:pt x="8609133" y="4358945"/>
                    </a:cubicBezTo>
                    <a:cubicBezTo>
                      <a:pt x="8524344" y="4390949"/>
                      <a:pt x="8461333" y="4446811"/>
                      <a:pt x="8414699" y="4524950"/>
                    </a:cubicBezTo>
                    <a:cubicBezTo>
                      <a:pt x="8326169" y="4673249"/>
                      <a:pt x="8235394" y="4820135"/>
                      <a:pt x="8137303" y="4962615"/>
                    </a:cubicBezTo>
                    <a:cubicBezTo>
                      <a:pt x="8073129" y="5055884"/>
                      <a:pt x="7985846" y="5113491"/>
                      <a:pt x="7881188" y="5149652"/>
                    </a:cubicBezTo>
                    <a:cubicBezTo>
                      <a:pt x="7742781" y="5197450"/>
                      <a:pt x="7601631" y="5234192"/>
                      <a:pt x="7458237" y="5263786"/>
                    </a:cubicBezTo>
                    <a:cubicBezTo>
                      <a:pt x="7365633" y="5282905"/>
                      <a:pt x="7284667" y="5326547"/>
                      <a:pt x="7228057" y="5406681"/>
                    </a:cubicBezTo>
                    <a:cubicBezTo>
                      <a:pt x="7145595" y="5523309"/>
                      <a:pt x="7035036" y="5606935"/>
                      <a:pt x="6910761" y="5674102"/>
                    </a:cubicBezTo>
                    <a:cubicBezTo>
                      <a:pt x="6836694" y="5714086"/>
                      <a:pt x="6759386" y="5748085"/>
                      <a:pt x="6689642" y="5795966"/>
                    </a:cubicBezTo>
                    <a:cubicBezTo>
                      <a:pt x="6596540" y="5842102"/>
                      <a:pt x="6510254" y="5899626"/>
                      <a:pt x="6424965" y="5958397"/>
                    </a:cubicBezTo>
                    <a:cubicBezTo>
                      <a:pt x="6234354" y="6089738"/>
                      <a:pt x="6031856" y="6193398"/>
                      <a:pt x="5803173" y="6241113"/>
                    </a:cubicBezTo>
                    <a:cubicBezTo>
                      <a:pt x="5710985" y="6260315"/>
                      <a:pt x="5617799" y="6274031"/>
                      <a:pt x="5524364" y="6276359"/>
                    </a:cubicBezTo>
                    <a:cubicBezTo>
                      <a:pt x="5348716" y="6280764"/>
                      <a:pt x="5172652" y="6283258"/>
                      <a:pt x="4997088" y="6276193"/>
                    </a:cubicBezTo>
                    <a:cubicBezTo>
                      <a:pt x="4766576" y="6266882"/>
                      <a:pt x="4539555" y="6226399"/>
                      <a:pt x="4314197" y="6177520"/>
                    </a:cubicBezTo>
                    <a:cubicBezTo>
                      <a:pt x="4016518" y="6112930"/>
                      <a:pt x="3718175" y="6052497"/>
                      <a:pt x="3416173" y="6011183"/>
                    </a:cubicBezTo>
                    <a:cubicBezTo>
                      <a:pt x="3173441" y="5978015"/>
                      <a:pt x="2930045" y="5956568"/>
                      <a:pt x="2685152" y="5964548"/>
                    </a:cubicBezTo>
                    <a:cubicBezTo>
                      <a:pt x="2307338" y="5976934"/>
                      <a:pt x="1942493" y="6047260"/>
                      <a:pt x="1601920" y="6219666"/>
                    </a:cubicBezTo>
                    <a:cubicBezTo>
                      <a:pt x="1418957" y="6312269"/>
                      <a:pt x="1258521" y="6435963"/>
                      <a:pt x="1108061" y="6573622"/>
                    </a:cubicBezTo>
                    <a:cubicBezTo>
                      <a:pt x="1063172" y="6614687"/>
                      <a:pt x="1016787" y="6653756"/>
                      <a:pt x="968324" y="6690748"/>
                    </a:cubicBezTo>
                    <a:cubicBezTo>
                      <a:pt x="830582" y="6795738"/>
                      <a:pt x="678459" y="6764399"/>
                      <a:pt x="567484" y="6654505"/>
                    </a:cubicBezTo>
                    <a:cubicBezTo>
                      <a:pt x="464988" y="6553006"/>
                      <a:pt x="404139" y="6425822"/>
                      <a:pt x="353515" y="6293483"/>
                    </a:cubicBezTo>
                    <a:cubicBezTo>
                      <a:pt x="258417" y="6045016"/>
                      <a:pt x="205382" y="5785742"/>
                      <a:pt x="161408" y="5524389"/>
                    </a:cubicBezTo>
                    <a:cubicBezTo>
                      <a:pt x="131399" y="5346248"/>
                      <a:pt x="108456" y="5167191"/>
                      <a:pt x="88754" y="4987720"/>
                    </a:cubicBezTo>
                    <a:cubicBezTo>
                      <a:pt x="74041" y="4853303"/>
                      <a:pt x="63401" y="4718470"/>
                      <a:pt x="53259" y="4583638"/>
                    </a:cubicBezTo>
                    <a:cubicBezTo>
                      <a:pt x="38878" y="4392279"/>
                      <a:pt x="24913" y="4200837"/>
                      <a:pt x="13940" y="4009228"/>
                    </a:cubicBezTo>
                    <a:cubicBezTo>
                      <a:pt x="6708" y="3882293"/>
                      <a:pt x="5710" y="3754942"/>
                      <a:pt x="58" y="3627841"/>
                    </a:cubicBezTo>
                    <a:cubicBezTo>
                      <a:pt x="-1023" y="3603484"/>
                      <a:pt x="13275" y="3605479"/>
                      <a:pt x="27739" y="3601988"/>
                    </a:cubicBezTo>
                    <a:cubicBezTo>
                      <a:pt x="230736" y="3553442"/>
                      <a:pt x="429909" y="3492592"/>
                      <a:pt x="622598" y="3412208"/>
                    </a:cubicBezTo>
                    <a:cubicBezTo>
                      <a:pt x="811297" y="3333653"/>
                      <a:pt x="995756" y="3245788"/>
                      <a:pt x="1167414" y="3133150"/>
                    </a:cubicBezTo>
                    <a:close/>
                  </a:path>
                </a:pathLst>
              </a:custGeom>
              <a:solidFill>
                <a:srgbClr val="FEB381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E12CB347-BF65-481F-8871-D04F87B5A309}"/>
                  </a:ext>
                </a:extLst>
              </p:cNvPr>
              <p:cNvSpPr/>
              <p:nvPr/>
            </p:nvSpPr>
            <p:spPr>
              <a:xfrm>
                <a:off x="6670907" y="3052249"/>
                <a:ext cx="680397" cy="434531"/>
              </a:xfrm>
              <a:custGeom>
                <a:avLst/>
                <a:gdLst>
                  <a:gd name="connsiteX0" fmla="*/ 0 w 680397"/>
                  <a:gd name="connsiteY0" fmla="*/ 204594 h 434531"/>
                  <a:gd name="connsiteX1" fmla="*/ 67417 w 680397"/>
                  <a:gd name="connsiteY1" fmla="*/ 73087 h 434531"/>
                  <a:gd name="connsiteX2" fmla="*/ 337746 w 680397"/>
                  <a:gd name="connsiteY2" fmla="*/ 25953 h 434531"/>
                  <a:gd name="connsiteX3" fmla="*/ 639831 w 680397"/>
                  <a:gd name="connsiteY3" fmla="*/ 209415 h 434531"/>
                  <a:gd name="connsiteX4" fmla="*/ 680397 w 680397"/>
                  <a:gd name="connsiteY4" fmla="*/ 244080 h 434531"/>
                  <a:gd name="connsiteX5" fmla="*/ 616721 w 680397"/>
                  <a:gd name="connsiteY5" fmla="*/ 353807 h 434531"/>
                  <a:gd name="connsiteX6" fmla="*/ 320373 w 680397"/>
                  <a:gd name="connsiteY6" fmla="*/ 405097 h 434531"/>
                  <a:gd name="connsiteX7" fmla="*/ 49378 w 680397"/>
                  <a:gd name="connsiteY7" fmla="*/ 241669 h 434531"/>
                  <a:gd name="connsiteX8" fmla="*/ 0 w 680397"/>
                  <a:gd name="connsiteY8" fmla="*/ 204594 h 43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397" h="434531">
                    <a:moveTo>
                      <a:pt x="0" y="204594"/>
                    </a:moveTo>
                    <a:cubicBezTo>
                      <a:pt x="14049" y="156463"/>
                      <a:pt x="36410" y="112157"/>
                      <a:pt x="67417" y="73087"/>
                    </a:cubicBezTo>
                    <a:cubicBezTo>
                      <a:pt x="133502" y="-10373"/>
                      <a:pt x="204992" y="-16857"/>
                      <a:pt x="337746" y="25953"/>
                    </a:cubicBezTo>
                    <a:cubicBezTo>
                      <a:pt x="451963" y="62779"/>
                      <a:pt x="546230" y="136513"/>
                      <a:pt x="639831" y="209415"/>
                    </a:cubicBezTo>
                    <a:cubicBezTo>
                      <a:pt x="653879" y="220305"/>
                      <a:pt x="666847" y="232525"/>
                      <a:pt x="680397" y="244080"/>
                    </a:cubicBezTo>
                    <a:cubicBezTo>
                      <a:pt x="659366" y="280739"/>
                      <a:pt x="645400" y="321388"/>
                      <a:pt x="616721" y="353807"/>
                    </a:cubicBezTo>
                    <a:cubicBezTo>
                      <a:pt x="534093" y="447243"/>
                      <a:pt x="447474" y="452729"/>
                      <a:pt x="320373" y="405097"/>
                    </a:cubicBezTo>
                    <a:cubicBezTo>
                      <a:pt x="220205" y="367524"/>
                      <a:pt x="134750" y="304430"/>
                      <a:pt x="49378" y="241669"/>
                    </a:cubicBezTo>
                    <a:cubicBezTo>
                      <a:pt x="32752" y="229532"/>
                      <a:pt x="16460" y="216980"/>
                      <a:pt x="0" y="204594"/>
                    </a:cubicBezTo>
                    <a:close/>
                  </a:path>
                </a:pathLst>
              </a:custGeom>
              <a:solidFill>
                <a:srgbClr val="FECAA5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F2CFFC6-3FE5-49D7-8AF6-8D6034DB22EA}"/>
                  </a:ext>
                </a:extLst>
              </p:cNvPr>
              <p:cNvSpPr/>
              <p:nvPr/>
            </p:nvSpPr>
            <p:spPr>
              <a:xfrm>
                <a:off x="8962809" y="2250488"/>
                <a:ext cx="573245" cy="531897"/>
              </a:xfrm>
              <a:custGeom>
                <a:avLst/>
                <a:gdLst>
                  <a:gd name="connsiteX0" fmla="*/ 0 w 573245"/>
                  <a:gd name="connsiteY0" fmla="*/ 91872 h 531897"/>
                  <a:gd name="connsiteX1" fmla="*/ 174069 w 573245"/>
                  <a:gd name="connsiteY1" fmla="*/ 17 h 531897"/>
                  <a:gd name="connsiteX2" fmla="*/ 350132 w 573245"/>
                  <a:gd name="connsiteY2" fmla="*/ 94532 h 531897"/>
                  <a:gd name="connsiteX3" fmla="*/ 573245 w 573245"/>
                  <a:gd name="connsiteY3" fmla="*/ 431447 h 531897"/>
                  <a:gd name="connsiteX4" fmla="*/ 403667 w 573245"/>
                  <a:gd name="connsiteY4" fmla="*/ 523386 h 531897"/>
                  <a:gd name="connsiteX5" fmla="*/ 216630 w 573245"/>
                  <a:gd name="connsiteY5" fmla="*/ 478996 h 531897"/>
                  <a:gd name="connsiteX6" fmla="*/ 57441 w 573245"/>
                  <a:gd name="connsiteY6" fmla="*/ 221717 h 531897"/>
                  <a:gd name="connsiteX7" fmla="*/ 0 w 573245"/>
                  <a:gd name="connsiteY7" fmla="*/ 91872 h 53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5" h="531897">
                    <a:moveTo>
                      <a:pt x="0" y="91872"/>
                    </a:moveTo>
                    <a:cubicBezTo>
                      <a:pt x="49211" y="44573"/>
                      <a:pt x="100418" y="1014"/>
                      <a:pt x="174069" y="17"/>
                    </a:cubicBezTo>
                    <a:cubicBezTo>
                      <a:pt x="250213" y="-981"/>
                      <a:pt x="302417" y="43409"/>
                      <a:pt x="350132" y="94532"/>
                    </a:cubicBezTo>
                    <a:cubicBezTo>
                      <a:pt x="443234" y="194285"/>
                      <a:pt x="505912" y="314487"/>
                      <a:pt x="573245" y="431447"/>
                    </a:cubicBezTo>
                    <a:cubicBezTo>
                      <a:pt x="518964" y="466194"/>
                      <a:pt x="467258" y="505264"/>
                      <a:pt x="403667" y="523386"/>
                    </a:cubicBezTo>
                    <a:cubicBezTo>
                      <a:pt x="332509" y="543586"/>
                      <a:pt x="271161" y="527459"/>
                      <a:pt x="216630" y="478996"/>
                    </a:cubicBezTo>
                    <a:cubicBezTo>
                      <a:pt x="137825" y="409003"/>
                      <a:pt x="97508" y="315817"/>
                      <a:pt x="57441" y="221717"/>
                    </a:cubicBezTo>
                    <a:cubicBezTo>
                      <a:pt x="38820" y="178241"/>
                      <a:pt x="33750" y="128697"/>
                      <a:pt x="0" y="91872"/>
                    </a:cubicBezTo>
                    <a:close/>
                  </a:path>
                </a:pathLst>
              </a:custGeom>
              <a:solidFill>
                <a:srgbClr val="FECAA5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AF2D084B-C44D-43AA-9473-8E59D13978AA}"/>
                  </a:ext>
                </a:extLst>
              </p:cNvPr>
              <p:cNvSpPr/>
              <p:nvPr/>
            </p:nvSpPr>
            <p:spPr>
              <a:xfrm>
                <a:off x="7990636" y="3738399"/>
                <a:ext cx="277141" cy="551332"/>
              </a:xfrm>
              <a:custGeom>
                <a:avLst/>
                <a:gdLst>
                  <a:gd name="connsiteX0" fmla="*/ 0 w 277141"/>
                  <a:gd name="connsiteY0" fmla="*/ 133336 h 551332"/>
                  <a:gd name="connsiteX1" fmla="*/ 237993 w 277141"/>
                  <a:gd name="connsiteY1" fmla="*/ 0 h 551332"/>
                  <a:gd name="connsiteX2" fmla="*/ 252956 w 277141"/>
                  <a:gd name="connsiteY2" fmla="*/ 389285 h 551332"/>
                  <a:gd name="connsiteX3" fmla="*/ 276980 w 277141"/>
                  <a:gd name="connsiteY3" fmla="*/ 506744 h 551332"/>
                  <a:gd name="connsiteX4" fmla="*/ 221618 w 277141"/>
                  <a:gd name="connsiteY4" fmla="*/ 541075 h 551332"/>
                  <a:gd name="connsiteX5" fmla="*/ 190944 w 277141"/>
                  <a:gd name="connsiteY5" fmla="*/ 514558 h 551332"/>
                  <a:gd name="connsiteX6" fmla="*/ 0 w 277141"/>
                  <a:gd name="connsiteY6" fmla="*/ 133336 h 55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41" h="551332">
                    <a:moveTo>
                      <a:pt x="0" y="133336"/>
                    </a:moveTo>
                    <a:cubicBezTo>
                      <a:pt x="79304" y="88863"/>
                      <a:pt x="158607" y="44473"/>
                      <a:pt x="237993" y="0"/>
                    </a:cubicBezTo>
                    <a:cubicBezTo>
                      <a:pt x="200669" y="131424"/>
                      <a:pt x="226605" y="260355"/>
                      <a:pt x="252956" y="389285"/>
                    </a:cubicBezTo>
                    <a:cubicBezTo>
                      <a:pt x="260937" y="428438"/>
                      <a:pt x="275235" y="466344"/>
                      <a:pt x="276980" y="506744"/>
                    </a:cubicBezTo>
                    <a:cubicBezTo>
                      <a:pt x="278975" y="551716"/>
                      <a:pt x="262599" y="561691"/>
                      <a:pt x="221618" y="541075"/>
                    </a:cubicBezTo>
                    <a:cubicBezTo>
                      <a:pt x="209149" y="534758"/>
                      <a:pt x="197594" y="527858"/>
                      <a:pt x="190944" y="514558"/>
                    </a:cubicBezTo>
                    <a:cubicBezTo>
                      <a:pt x="127434" y="387456"/>
                      <a:pt x="63676" y="260438"/>
                      <a:pt x="0" y="133336"/>
                    </a:cubicBezTo>
                    <a:close/>
                  </a:path>
                </a:pathLst>
              </a:custGeom>
              <a:solidFill>
                <a:srgbClr val="1B4C5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7F5236C-B24E-4D26-BAF2-A3006E3739FB}"/>
                  </a:ext>
                </a:extLst>
              </p:cNvPr>
              <p:cNvSpPr/>
              <p:nvPr/>
            </p:nvSpPr>
            <p:spPr>
              <a:xfrm>
                <a:off x="8920664" y="3246784"/>
                <a:ext cx="214374" cy="468256"/>
              </a:xfrm>
              <a:custGeom>
                <a:avLst/>
                <a:gdLst>
                  <a:gd name="connsiteX0" fmla="*/ 0 w 214374"/>
                  <a:gd name="connsiteY0" fmla="*/ 91606 h 468256"/>
                  <a:gd name="connsiteX1" fmla="*/ 157942 w 214374"/>
                  <a:gd name="connsiteY1" fmla="*/ 0 h 468256"/>
                  <a:gd name="connsiteX2" fmla="*/ 208567 w 214374"/>
                  <a:gd name="connsiteY2" fmla="*/ 89362 h 468256"/>
                  <a:gd name="connsiteX3" fmla="*/ 214053 w 214374"/>
                  <a:gd name="connsiteY3" fmla="*/ 112804 h 468256"/>
                  <a:gd name="connsiteX4" fmla="*/ 163345 w 214374"/>
                  <a:gd name="connsiteY4" fmla="*/ 468256 h 468256"/>
                  <a:gd name="connsiteX5" fmla="*/ 0 w 214374"/>
                  <a:gd name="connsiteY5" fmla="*/ 91606 h 46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74" h="468256">
                    <a:moveTo>
                      <a:pt x="0" y="91606"/>
                    </a:moveTo>
                    <a:cubicBezTo>
                      <a:pt x="52620" y="61099"/>
                      <a:pt x="105322" y="30591"/>
                      <a:pt x="157942" y="0"/>
                    </a:cubicBezTo>
                    <a:cubicBezTo>
                      <a:pt x="174817" y="29843"/>
                      <a:pt x="191525" y="59686"/>
                      <a:pt x="208567" y="89362"/>
                    </a:cubicBezTo>
                    <a:cubicBezTo>
                      <a:pt x="212806" y="96760"/>
                      <a:pt x="215299" y="103992"/>
                      <a:pt x="214053" y="112804"/>
                    </a:cubicBezTo>
                    <a:cubicBezTo>
                      <a:pt x="197843" y="231177"/>
                      <a:pt x="181883" y="349634"/>
                      <a:pt x="163345" y="468256"/>
                    </a:cubicBezTo>
                    <a:cubicBezTo>
                      <a:pt x="128349" y="333839"/>
                      <a:pt x="70658" y="209896"/>
                      <a:pt x="0" y="91606"/>
                    </a:cubicBezTo>
                    <a:close/>
                  </a:path>
                </a:pathLst>
              </a:custGeom>
              <a:solidFill>
                <a:srgbClr val="1D4E62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A6C9AFCC-24A2-463C-AFF0-E51FCFE1AFB6}"/>
                  </a:ext>
                </a:extLst>
              </p:cNvPr>
              <p:cNvSpPr/>
              <p:nvPr/>
            </p:nvSpPr>
            <p:spPr>
              <a:xfrm>
                <a:off x="5803142" y="5607516"/>
                <a:ext cx="121365" cy="8157"/>
              </a:xfrm>
              <a:custGeom>
                <a:avLst/>
                <a:gdLst>
                  <a:gd name="connsiteX0" fmla="*/ 0 w 121365"/>
                  <a:gd name="connsiteY0" fmla="*/ 0 h 8157"/>
                  <a:gd name="connsiteX1" fmla="*/ 121366 w 121365"/>
                  <a:gd name="connsiteY1" fmla="*/ 166 h 8157"/>
                  <a:gd name="connsiteX2" fmla="*/ 0 w 121365"/>
                  <a:gd name="connsiteY2" fmla="*/ 0 h 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65" h="8157">
                    <a:moveTo>
                      <a:pt x="0" y="0"/>
                    </a:moveTo>
                    <a:cubicBezTo>
                      <a:pt x="40483" y="83"/>
                      <a:pt x="80883" y="83"/>
                      <a:pt x="121366" y="166"/>
                    </a:cubicBezTo>
                    <a:cubicBezTo>
                      <a:pt x="80883" y="10973"/>
                      <a:pt x="40400" y="10723"/>
                      <a:pt x="0" y="0"/>
                    </a:cubicBezTo>
                    <a:close/>
                  </a:path>
                </a:pathLst>
              </a:custGeom>
              <a:solidFill>
                <a:srgbClr val="26586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70C582FE-CD9F-4AD8-8273-46D95C7290D0}"/>
                  </a:ext>
                </a:extLst>
              </p:cNvPr>
              <p:cNvSpPr/>
              <p:nvPr/>
            </p:nvSpPr>
            <p:spPr>
              <a:xfrm>
                <a:off x="9336800" y="881724"/>
                <a:ext cx="611505" cy="394562"/>
              </a:xfrm>
              <a:custGeom>
                <a:avLst/>
                <a:gdLst>
                  <a:gd name="connsiteX0" fmla="*/ 587044 w 611505"/>
                  <a:gd name="connsiteY0" fmla="*/ 391951 h 394562"/>
                  <a:gd name="connsiteX1" fmla="*/ 415303 w 611505"/>
                  <a:gd name="connsiteY1" fmla="*/ 321875 h 394562"/>
                  <a:gd name="connsiteX2" fmla="*/ 79220 w 611505"/>
                  <a:gd name="connsiteY2" fmla="*/ 104082 h 394562"/>
                  <a:gd name="connsiteX3" fmla="*/ 10390 w 611505"/>
                  <a:gd name="connsiteY3" fmla="*/ 38245 h 394562"/>
                  <a:gd name="connsiteX4" fmla="*/ 3408 w 611505"/>
                  <a:gd name="connsiteY4" fmla="*/ 8984 h 394562"/>
                  <a:gd name="connsiteX5" fmla="*/ 32668 w 611505"/>
                  <a:gd name="connsiteY5" fmla="*/ 2084 h 394562"/>
                  <a:gd name="connsiteX6" fmla="*/ 255034 w 611505"/>
                  <a:gd name="connsiteY6" fmla="*/ 109734 h 394562"/>
                  <a:gd name="connsiteX7" fmla="*/ 594692 w 611505"/>
                  <a:gd name="connsiteY7" fmla="*/ 357121 h 394562"/>
                  <a:gd name="connsiteX8" fmla="*/ 608906 w 611505"/>
                  <a:gd name="connsiteY8" fmla="*/ 387462 h 394562"/>
                  <a:gd name="connsiteX9" fmla="*/ 587044 w 611505"/>
                  <a:gd name="connsiteY9" fmla="*/ 391951 h 39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1505" h="394562">
                    <a:moveTo>
                      <a:pt x="587044" y="391951"/>
                    </a:moveTo>
                    <a:cubicBezTo>
                      <a:pt x="525529" y="379150"/>
                      <a:pt x="469418" y="352217"/>
                      <a:pt x="415303" y="321875"/>
                    </a:cubicBezTo>
                    <a:cubicBezTo>
                      <a:pt x="298593" y="256537"/>
                      <a:pt x="184874" y="186378"/>
                      <a:pt x="79220" y="104082"/>
                    </a:cubicBezTo>
                    <a:cubicBezTo>
                      <a:pt x="54281" y="84630"/>
                      <a:pt x="33083" y="60440"/>
                      <a:pt x="10390" y="38245"/>
                    </a:cubicBezTo>
                    <a:cubicBezTo>
                      <a:pt x="2077" y="30098"/>
                      <a:pt x="-4157" y="20705"/>
                      <a:pt x="3408" y="8984"/>
                    </a:cubicBezTo>
                    <a:cubicBezTo>
                      <a:pt x="10723" y="-2321"/>
                      <a:pt x="20781" y="-825"/>
                      <a:pt x="32668" y="2084"/>
                    </a:cubicBezTo>
                    <a:cubicBezTo>
                      <a:pt x="114465" y="22201"/>
                      <a:pt x="184293" y="67173"/>
                      <a:pt x="255034" y="109734"/>
                    </a:cubicBezTo>
                    <a:cubicBezTo>
                      <a:pt x="375485" y="182138"/>
                      <a:pt x="496435" y="254126"/>
                      <a:pt x="594692" y="357121"/>
                    </a:cubicBezTo>
                    <a:cubicBezTo>
                      <a:pt x="602505" y="365267"/>
                      <a:pt x="617552" y="371835"/>
                      <a:pt x="608906" y="387462"/>
                    </a:cubicBezTo>
                    <a:cubicBezTo>
                      <a:pt x="604169" y="396025"/>
                      <a:pt x="595523" y="395941"/>
                      <a:pt x="587044" y="391951"/>
                    </a:cubicBezTo>
                    <a:close/>
                  </a:path>
                </a:pathLst>
              </a:custGeom>
              <a:solidFill>
                <a:srgbClr val="183C4A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D07DDA2A-3B0C-4A41-85BA-95BB1325318D}"/>
                  </a:ext>
                </a:extLst>
              </p:cNvPr>
              <p:cNvSpPr/>
              <p:nvPr/>
            </p:nvSpPr>
            <p:spPr>
              <a:xfrm>
                <a:off x="4450258" y="4028434"/>
                <a:ext cx="207061" cy="190945"/>
              </a:xfrm>
              <a:custGeom>
                <a:avLst/>
                <a:gdLst>
                  <a:gd name="connsiteX0" fmla="*/ 207057 w 207061"/>
                  <a:gd name="connsiteY0" fmla="*/ 90522 h 190945"/>
                  <a:gd name="connsiteX1" fmla="*/ 155020 w 207061"/>
                  <a:gd name="connsiteY1" fmla="*/ 185121 h 190945"/>
                  <a:gd name="connsiteX2" fmla="*/ 124262 w 207061"/>
                  <a:gd name="connsiteY2" fmla="*/ 185786 h 190945"/>
                  <a:gd name="connsiteX3" fmla="*/ 17111 w 207061"/>
                  <a:gd name="connsiteY3" fmla="*/ 131753 h 190945"/>
                  <a:gd name="connsiteX4" fmla="*/ 486 w 207061"/>
                  <a:gd name="connsiteY4" fmla="*/ 105818 h 190945"/>
                  <a:gd name="connsiteX5" fmla="*/ 49282 w 207061"/>
                  <a:gd name="connsiteY5" fmla="*/ 7062 h 190945"/>
                  <a:gd name="connsiteX6" fmla="*/ 76132 w 207061"/>
                  <a:gd name="connsiteY6" fmla="*/ 2906 h 190945"/>
                  <a:gd name="connsiteX7" fmla="*/ 193757 w 207061"/>
                  <a:gd name="connsiteY7" fmla="*/ 63090 h 190945"/>
                  <a:gd name="connsiteX8" fmla="*/ 207057 w 207061"/>
                  <a:gd name="connsiteY8" fmla="*/ 90522 h 1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61" h="190945">
                    <a:moveTo>
                      <a:pt x="207057" y="90522"/>
                    </a:moveTo>
                    <a:cubicBezTo>
                      <a:pt x="191512" y="121030"/>
                      <a:pt x="180373" y="157107"/>
                      <a:pt x="155020" y="185121"/>
                    </a:cubicBezTo>
                    <a:cubicBezTo>
                      <a:pt x="146707" y="194265"/>
                      <a:pt x="134819" y="191189"/>
                      <a:pt x="124262" y="185786"/>
                    </a:cubicBezTo>
                    <a:cubicBezTo>
                      <a:pt x="88601" y="167664"/>
                      <a:pt x="52856" y="149792"/>
                      <a:pt x="17111" y="131753"/>
                    </a:cubicBezTo>
                    <a:cubicBezTo>
                      <a:pt x="6471" y="126350"/>
                      <a:pt x="-2174" y="117954"/>
                      <a:pt x="486" y="105818"/>
                    </a:cubicBezTo>
                    <a:cubicBezTo>
                      <a:pt x="8549" y="69076"/>
                      <a:pt x="27170" y="36988"/>
                      <a:pt x="49282" y="7062"/>
                    </a:cubicBezTo>
                    <a:cubicBezTo>
                      <a:pt x="55267" y="-1001"/>
                      <a:pt x="66572" y="-1832"/>
                      <a:pt x="76132" y="2906"/>
                    </a:cubicBezTo>
                    <a:cubicBezTo>
                      <a:pt x="115534" y="22690"/>
                      <a:pt x="154853" y="42475"/>
                      <a:pt x="193757" y="63090"/>
                    </a:cubicBezTo>
                    <a:cubicBezTo>
                      <a:pt x="202402" y="67828"/>
                      <a:pt x="207224" y="76889"/>
                      <a:pt x="207057" y="90522"/>
                    </a:cubicBezTo>
                    <a:close/>
                  </a:path>
                </a:pathLst>
              </a:custGeom>
              <a:solidFill>
                <a:srgbClr val="FDFDFE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6188764-3BDB-4418-AF73-2384B3358545}"/>
                  </a:ext>
                </a:extLst>
              </p:cNvPr>
              <p:cNvSpPr/>
              <p:nvPr/>
            </p:nvSpPr>
            <p:spPr>
              <a:xfrm>
                <a:off x="5346108" y="4553911"/>
                <a:ext cx="205158" cy="138250"/>
              </a:xfrm>
              <a:custGeom>
                <a:avLst/>
                <a:gdLst>
                  <a:gd name="connsiteX0" fmla="*/ 205158 w 205158"/>
                  <a:gd name="connsiteY0" fmla="*/ 74366 h 138250"/>
                  <a:gd name="connsiteX1" fmla="*/ 184459 w 205158"/>
                  <a:gd name="connsiteY1" fmla="*/ 89329 h 138250"/>
                  <a:gd name="connsiteX2" fmla="*/ 0 w 205158"/>
                  <a:gd name="connsiteY2" fmla="*/ 73451 h 138250"/>
                  <a:gd name="connsiteX3" fmla="*/ 93269 w 205158"/>
                  <a:gd name="connsiteY3" fmla="*/ 6035 h 138250"/>
                  <a:gd name="connsiteX4" fmla="*/ 125190 w 205158"/>
                  <a:gd name="connsiteY4" fmla="*/ 8612 h 138250"/>
                  <a:gd name="connsiteX5" fmla="*/ 205158 w 205158"/>
                  <a:gd name="connsiteY5" fmla="*/ 74366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158" h="138250">
                    <a:moveTo>
                      <a:pt x="205158" y="74366"/>
                    </a:moveTo>
                    <a:cubicBezTo>
                      <a:pt x="195599" y="81265"/>
                      <a:pt x="190029" y="85339"/>
                      <a:pt x="184459" y="89329"/>
                    </a:cubicBezTo>
                    <a:cubicBezTo>
                      <a:pt x="90609" y="156995"/>
                      <a:pt x="90609" y="156995"/>
                      <a:pt x="0" y="73451"/>
                    </a:cubicBezTo>
                    <a:cubicBezTo>
                      <a:pt x="31589" y="50758"/>
                      <a:pt x="63011" y="29228"/>
                      <a:pt x="93269" y="6035"/>
                    </a:cubicBezTo>
                    <a:cubicBezTo>
                      <a:pt x="106154" y="-3774"/>
                      <a:pt x="114383" y="-698"/>
                      <a:pt x="125190" y="8612"/>
                    </a:cubicBezTo>
                    <a:cubicBezTo>
                      <a:pt x="150045" y="30059"/>
                      <a:pt x="175898" y="50426"/>
                      <a:pt x="205158" y="74366"/>
                    </a:cubicBezTo>
                    <a:close/>
                  </a:path>
                </a:pathLst>
              </a:custGeom>
              <a:solidFill>
                <a:srgbClr val="FDFDFD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FD3A445-227A-4043-B9A0-70C508F08102}"/>
                  </a:ext>
                </a:extLst>
              </p:cNvPr>
              <p:cNvSpPr/>
              <p:nvPr/>
            </p:nvSpPr>
            <p:spPr>
              <a:xfrm>
                <a:off x="3617935" y="3588312"/>
                <a:ext cx="152987" cy="131550"/>
              </a:xfrm>
              <a:custGeom>
                <a:avLst/>
                <a:gdLst>
                  <a:gd name="connsiteX0" fmla="*/ 77432 w 152987"/>
                  <a:gd name="connsiteY0" fmla="*/ 131550 h 131550"/>
                  <a:gd name="connsiteX1" fmla="*/ 44430 w 152987"/>
                  <a:gd name="connsiteY1" fmla="*/ 131550 h 131550"/>
                  <a:gd name="connsiteX2" fmla="*/ 3781 w 152987"/>
                  <a:gd name="connsiteY2" fmla="*/ 76021 h 131550"/>
                  <a:gd name="connsiteX3" fmla="*/ 41022 w 152987"/>
                  <a:gd name="connsiteY3" fmla="*/ 63386 h 131550"/>
                  <a:gd name="connsiteX4" fmla="*/ 79011 w 152987"/>
                  <a:gd name="connsiteY4" fmla="*/ 32130 h 131550"/>
                  <a:gd name="connsiteX5" fmla="*/ 140443 w 152987"/>
                  <a:gd name="connsiteY5" fmla="*/ 458 h 131550"/>
                  <a:gd name="connsiteX6" fmla="*/ 151582 w 152987"/>
                  <a:gd name="connsiteY6" fmla="*/ 31548 h 131550"/>
                  <a:gd name="connsiteX7" fmla="*/ 151997 w 152987"/>
                  <a:gd name="connsiteY7" fmla="*/ 56237 h 131550"/>
                  <a:gd name="connsiteX8" fmla="*/ 77432 w 152987"/>
                  <a:gd name="connsiteY8" fmla="*/ 131550 h 13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87" h="131550">
                    <a:moveTo>
                      <a:pt x="77432" y="131550"/>
                    </a:moveTo>
                    <a:cubicBezTo>
                      <a:pt x="66459" y="131550"/>
                      <a:pt x="55403" y="131550"/>
                      <a:pt x="44430" y="131550"/>
                    </a:cubicBezTo>
                    <a:cubicBezTo>
                      <a:pt x="4696" y="131467"/>
                      <a:pt x="-6942" y="115507"/>
                      <a:pt x="3781" y="76021"/>
                    </a:cubicBezTo>
                    <a:cubicBezTo>
                      <a:pt x="9849" y="53660"/>
                      <a:pt x="28221" y="63718"/>
                      <a:pt x="41022" y="63386"/>
                    </a:cubicBezTo>
                    <a:cubicBezTo>
                      <a:pt x="62968" y="62721"/>
                      <a:pt x="78346" y="64716"/>
                      <a:pt x="79011" y="32130"/>
                    </a:cubicBezTo>
                    <a:cubicBezTo>
                      <a:pt x="79759" y="-3864"/>
                      <a:pt x="118497" y="4532"/>
                      <a:pt x="140443" y="458"/>
                    </a:cubicBezTo>
                    <a:cubicBezTo>
                      <a:pt x="161972" y="-3615"/>
                      <a:pt x="148589" y="20492"/>
                      <a:pt x="151582" y="31548"/>
                    </a:cubicBezTo>
                    <a:cubicBezTo>
                      <a:pt x="153743" y="39196"/>
                      <a:pt x="151997" y="47924"/>
                      <a:pt x="151997" y="56237"/>
                    </a:cubicBezTo>
                    <a:cubicBezTo>
                      <a:pt x="151997" y="131550"/>
                      <a:pt x="151997" y="131550"/>
                      <a:pt x="77432" y="1315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031865B-DA07-4A89-9FEA-B249741A887A}"/>
                  </a:ext>
                </a:extLst>
              </p:cNvPr>
              <p:cNvSpPr/>
              <p:nvPr/>
            </p:nvSpPr>
            <p:spPr>
              <a:xfrm>
                <a:off x="6618122" y="95613"/>
                <a:ext cx="751741" cy="592597"/>
              </a:xfrm>
              <a:custGeom>
                <a:avLst/>
                <a:gdLst>
                  <a:gd name="connsiteX0" fmla="*/ 148299 w 751741"/>
                  <a:gd name="connsiteY0" fmla="*/ 592598 h 592597"/>
                  <a:gd name="connsiteX1" fmla="*/ 13798 w 751741"/>
                  <a:gd name="connsiteY1" fmla="*/ 220852 h 592597"/>
                  <a:gd name="connsiteX2" fmla="*/ 612315 w 751741"/>
                  <a:gd name="connsiteY2" fmla="*/ 4722 h 592597"/>
                  <a:gd name="connsiteX3" fmla="*/ 737006 w 751741"/>
                  <a:gd name="connsiteY3" fmla="*/ 195914 h 592597"/>
                  <a:gd name="connsiteX4" fmla="*/ 148299 w 751741"/>
                  <a:gd name="connsiteY4" fmla="*/ 592598 h 59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1" h="592597">
                    <a:moveTo>
                      <a:pt x="148299" y="592598"/>
                    </a:moveTo>
                    <a:cubicBezTo>
                      <a:pt x="108647" y="550286"/>
                      <a:pt x="-46635" y="274386"/>
                      <a:pt x="13798" y="220852"/>
                    </a:cubicBezTo>
                    <a:cubicBezTo>
                      <a:pt x="113551" y="170976"/>
                      <a:pt x="491697" y="44623"/>
                      <a:pt x="612315" y="4722"/>
                    </a:cubicBezTo>
                    <a:cubicBezTo>
                      <a:pt x="761944" y="-28529"/>
                      <a:pt x="767347" y="122180"/>
                      <a:pt x="737006" y="195914"/>
                    </a:cubicBezTo>
                    <a:cubicBezTo>
                      <a:pt x="705251" y="272807"/>
                      <a:pt x="462686" y="478464"/>
                      <a:pt x="148299" y="592598"/>
                    </a:cubicBezTo>
                    <a:close/>
                  </a:path>
                </a:pathLst>
              </a:custGeom>
              <a:solidFill>
                <a:srgbClr val="FECAA6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666FC9B4-B956-4EE2-9C79-8C0A24795091}"/>
                  </a:ext>
                </a:extLst>
              </p:cNvPr>
              <p:cNvSpPr/>
              <p:nvPr/>
            </p:nvSpPr>
            <p:spPr>
              <a:xfrm>
                <a:off x="7750564" y="2483287"/>
                <a:ext cx="763524" cy="578799"/>
              </a:xfrm>
              <a:custGeom>
                <a:avLst/>
                <a:gdLst>
                  <a:gd name="connsiteX0" fmla="*/ 0 w 763524"/>
                  <a:gd name="connsiteY0" fmla="*/ 199812 h 578799"/>
                  <a:gd name="connsiteX1" fmla="*/ 90110 w 763524"/>
                  <a:gd name="connsiteY1" fmla="*/ 52843 h 578799"/>
                  <a:gd name="connsiteX2" fmla="*/ 295268 w 763524"/>
                  <a:gd name="connsiteY2" fmla="*/ 19426 h 578799"/>
                  <a:gd name="connsiteX3" fmla="*/ 500094 w 763524"/>
                  <a:gd name="connsiteY3" fmla="*/ 164898 h 578799"/>
                  <a:gd name="connsiteX4" fmla="*/ 763524 w 763524"/>
                  <a:gd name="connsiteY4" fmla="*/ 439717 h 578799"/>
                  <a:gd name="connsiteX5" fmla="*/ 688377 w 763524"/>
                  <a:gd name="connsiteY5" fmla="*/ 495412 h 578799"/>
                  <a:gd name="connsiteX6" fmla="*/ 472911 w 763524"/>
                  <a:gd name="connsiteY6" fmla="*/ 578789 h 578799"/>
                  <a:gd name="connsiteX7" fmla="*/ 251793 w 763524"/>
                  <a:gd name="connsiteY7" fmla="*/ 489760 h 578799"/>
                  <a:gd name="connsiteX8" fmla="*/ 30674 w 763524"/>
                  <a:gd name="connsiteY8" fmla="*/ 230319 h 578799"/>
                  <a:gd name="connsiteX9" fmla="*/ 0 w 763524"/>
                  <a:gd name="connsiteY9" fmla="*/ 199812 h 57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524" h="578799">
                    <a:moveTo>
                      <a:pt x="0" y="199812"/>
                    </a:moveTo>
                    <a:cubicBezTo>
                      <a:pt x="23525" y="146860"/>
                      <a:pt x="47050" y="94240"/>
                      <a:pt x="90110" y="52843"/>
                    </a:cubicBezTo>
                    <a:cubicBezTo>
                      <a:pt x="148216" y="-3019"/>
                      <a:pt x="222365" y="-15322"/>
                      <a:pt x="295268" y="19426"/>
                    </a:cubicBezTo>
                    <a:cubicBezTo>
                      <a:pt x="372078" y="56085"/>
                      <a:pt x="438995" y="106543"/>
                      <a:pt x="500094" y="164898"/>
                    </a:cubicBezTo>
                    <a:cubicBezTo>
                      <a:pt x="591866" y="252681"/>
                      <a:pt x="679815" y="344204"/>
                      <a:pt x="763524" y="439717"/>
                    </a:cubicBezTo>
                    <a:cubicBezTo>
                      <a:pt x="730938" y="447947"/>
                      <a:pt x="713232" y="476792"/>
                      <a:pt x="688377" y="495412"/>
                    </a:cubicBezTo>
                    <a:cubicBezTo>
                      <a:pt x="623787" y="543709"/>
                      <a:pt x="552630" y="578041"/>
                      <a:pt x="472911" y="578789"/>
                    </a:cubicBezTo>
                    <a:cubicBezTo>
                      <a:pt x="389701" y="579537"/>
                      <a:pt x="316549" y="542795"/>
                      <a:pt x="251793" y="489760"/>
                    </a:cubicBezTo>
                    <a:cubicBezTo>
                      <a:pt x="162348" y="416524"/>
                      <a:pt x="95680" y="324253"/>
                      <a:pt x="30674" y="230319"/>
                    </a:cubicBezTo>
                    <a:cubicBezTo>
                      <a:pt x="22611" y="218765"/>
                      <a:pt x="18704" y="201391"/>
                      <a:pt x="0" y="199812"/>
                    </a:cubicBezTo>
                    <a:close/>
                  </a:path>
                </a:pathLst>
              </a:custGeom>
              <a:solidFill>
                <a:srgbClr val="FECAA6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8212BA2-E85B-4E9F-8DB4-E766133488D0}"/>
                </a:ext>
              </a:extLst>
            </p:cNvPr>
            <p:cNvGrpSpPr/>
            <p:nvPr/>
          </p:nvGrpSpPr>
          <p:grpSpPr>
            <a:xfrm>
              <a:off x="746655" y="138239"/>
              <a:ext cx="1811361" cy="1721411"/>
              <a:chOff x="6957846" y="390184"/>
              <a:chExt cx="3835060" cy="3644618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E29B94BB-2F89-4683-9BA7-45D1C7825516}"/>
                  </a:ext>
                </a:extLst>
              </p:cNvPr>
              <p:cNvGrpSpPr/>
              <p:nvPr/>
            </p:nvGrpSpPr>
            <p:grpSpPr>
              <a:xfrm>
                <a:off x="6957846" y="390184"/>
                <a:ext cx="3835060" cy="3644618"/>
                <a:chOff x="6957846" y="390184"/>
                <a:chExt cx="3835060" cy="3644618"/>
              </a:xfrm>
            </p:grpSpPr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FB9E9320-6BC8-4E23-8ABA-7952D2A05502}"/>
                    </a:ext>
                  </a:extLst>
                </p:cNvPr>
                <p:cNvSpPr/>
                <p:nvPr/>
              </p:nvSpPr>
              <p:spPr>
                <a:xfrm>
                  <a:off x="9741118" y="1802306"/>
                  <a:ext cx="1051788" cy="1120687"/>
                </a:xfrm>
                <a:custGeom>
                  <a:avLst/>
                  <a:gdLst>
                    <a:gd name="connsiteX0" fmla="*/ 1038197 w 1051788"/>
                    <a:gd name="connsiteY0" fmla="*/ 861877 h 1120687"/>
                    <a:gd name="connsiteX1" fmla="*/ 977598 w 1051788"/>
                    <a:gd name="connsiteY1" fmla="*/ 774938 h 1120687"/>
                    <a:gd name="connsiteX2" fmla="*/ 575884 w 1051788"/>
                    <a:gd name="connsiteY2" fmla="*/ 363798 h 1120687"/>
                    <a:gd name="connsiteX3" fmla="*/ 218630 w 1051788"/>
                    <a:gd name="connsiteY3" fmla="*/ 72976 h 1120687"/>
                    <a:gd name="connsiteX4" fmla="*/ 189871 w 1051788"/>
                    <a:gd name="connsiteY4" fmla="*/ 48325 h 1120687"/>
                    <a:gd name="connsiteX5" fmla="*/ 164303 w 1051788"/>
                    <a:gd name="connsiteY5" fmla="*/ 31268 h 1120687"/>
                    <a:gd name="connsiteX6" fmla="*/ 28980 w 1051788"/>
                    <a:gd name="connsiteY6" fmla="*/ 4783 h 1120687"/>
                    <a:gd name="connsiteX7" fmla="*/ 38 w 1051788"/>
                    <a:gd name="connsiteY7" fmla="*/ 136108 h 1120687"/>
                    <a:gd name="connsiteX8" fmla="*/ 63609 w 1051788"/>
                    <a:gd name="connsiteY8" fmla="*/ 363871 h 1120687"/>
                    <a:gd name="connsiteX9" fmla="*/ 110563 w 1051788"/>
                    <a:gd name="connsiteY9" fmla="*/ 450626 h 1120687"/>
                    <a:gd name="connsiteX10" fmla="*/ 125713 w 1051788"/>
                    <a:gd name="connsiteY10" fmla="*/ 470398 h 1120687"/>
                    <a:gd name="connsiteX11" fmla="*/ 282568 w 1051788"/>
                    <a:gd name="connsiteY11" fmla="*/ 568304 h 1120687"/>
                    <a:gd name="connsiteX12" fmla="*/ 282605 w 1051788"/>
                    <a:gd name="connsiteY12" fmla="*/ 566984 h 1120687"/>
                    <a:gd name="connsiteX13" fmla="*/ 644884 w 1051788"/>
                    <a:gd name="connsiteY13" fmla="*/ 780881 h 1120687"/>
                    <a:gd name="connsiteX14" fmla="*/ 712234 w 1051788"/>
                    <a:gd name="connsiteY14" fmla="*/ 830916 h 1120687"/>
                    <a:gd name="connsiteX15" fmla="*/ 701596 w 1051788"/>
                    <a:gd name="connsiteY15" fmla="*/ 895735 h 1120687"/>
                    <a:gd name="connsiteX16" fmla="*/ 535496 w 1051788"/>
                    <a:gd name="connsiteY16" fmla="*/ 951309 h 1120687"/>
                    <a:gd name="connsiteX17" fmla="*/ 532855 w 1051788"/>
                    <a:gd name="connsiteY17" fmla="*/ 951529 h 1120687"/>
                    <a:gd name="connsiteX18" fmla="*/ 539788 w 1051788"/>
                    <a:gd name="connsiteY18" fmla="*/ 970311 h 1120687"/>
                    <a:gd name="connsiteX19" fmla="*/ 639125 w 1051788"/>
                    <a:gd name="connsiteY19" fmla="*/ 1109706 h 1120687"/>
                    <a:gd name="connsiteX20" fmla="*/ 663960 w 1051788"/>
                    <a:gd name="connsiteY20" fmla="*/ 1119610 h 1120687"/>
                    <a:gd name="connsiteX21" fmla="*/ 767221 w 1051788"/>
                    <a:gd name="connsiteY21" fmla="*/ 1082634 h 1120687"/>
                    <a:gd name="connsiteX22" fmla="*/ 1007861 w 1051788"/>
                    <a:gd name="connsiteY22" fmla="*/ 971705 h 1120687"/>
                    <a:gd name="connsiteX23" fmla="*/ 1038197 w 1051788"/>
                    <a:gd name="connsiteY23" fmla="*/ 861877 h 112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51788" h="1120687">
                      <a:moveTo>
                        <a:pt x="1038197" y="861877"/>
                      </a:moveTo>
                      <a:cubicBezTo>
                        <a:pt x="1022240" y="829999"/>
                        <a:pt x="1000377" y="802047"/>
                        <a:pt x="977598" y="774938"/>
                      </a:cubicBezTo>
                      <a:cubicBezTo>
                        <a:pt x="853903" y="627914"/>
                        <a:pt x="718434" y="492444"/>
                        <a:pt x="575884" y="363798"/>
                      </a:cubicBezTo>
                      <a:cubicBezTo>
                        <a:pt x="461727" y="260756"/>
                        <a:pt x="351642" y="152871"/>
                        <a:pt x="218630" y="72976"/>
                      </a:cubicBezTo>
                      <a:cubicBezTo>
                        <a:pt x="207956" y="66557"/>
                        <a:pt x="196841" y="59587"/>
                        <a:pt x="189871" y="48325"/>
                      </a:cubicBezTo>
                      <a:cubicBezTo>
                        <a:pt x="179637" y="45171"/>
                        <a:pt x="172777" y="36991"/>
                        <a:pt x="164303" y="31268"/>
                      </a:cubicBezTo>
                      <a:cubicBezTo>
                        <a:pt x="122925" y="3206"/>
                        <a:pt x="78098" y="-6919"/>
                        <a:pt x="28980" y="4783"/>
                      </a:cubicBezTo>
                      <a:cubicBezTo>
                        <a:pt x="12693" y="47078"/>
                        <a:pt x="698" y="90437"/>
                        <a:pt x="38" y="136108"/>
                      </a:cubicBezTo>
                      <a:cubicBezTo>
                        <a:pt x="-1100" y="218204"/>
                        <a:pt x="23588" y="293220"/>
                        <a:pt x="63609" y="363871"/>
                      </a:cubicBezTo>
                      <a:cubicBezTo>
                        <a:pt x="79823" y="392484"/>
                        <a:pt x="97467" y="420399"/>
                        <a:pt x="110563" y="450626"/>
                      </a:cubicBezTo>
                      <a:cubicBezTo>
                        <a:pt x="114121" y="458843"/>
                        <a:pt x="119073" y="465042"/>
                        <a:pt x="125713" y="470398"/>
                      </a:cubicBezTo>
                      <a:cubicBezTo>
                        <a:pt x="128170" y="473369"/>
                        <a:pt x="194970" y="514454"/>
                        <a:pt x="282568" y="568304"/>
                      </a:cubicBezTo>
                      <a:cubicBezTo>
                        <a:pt x="282605" y="567864"/>
                        <a:pt x="282605" y="567424"/>
                        <a:pt x="282605" y="566984"/>
                      </a:cubicBezTo>
                      <a:cubicBezTo>
                        <a:pt x="402485" y="639799"/>
                        <a:pt x="522768" y="711881"/>
                        <a:pt x="644884" y="780881"/>
                      </a:cubicBezTo>
                      <a:cubicBezTo>
                        <a:pt x="669352" y="794711"/>
                        <a:pt x="692829" y="810227"/>
                        <a:pt x="712234" y="830916"/>
                      </a:cubicBezTo>
                      <a:cubicBezTo>
                        <a:pt x="738059" y="858502"/>
                        <a:pt x="735271" y="878824"/>
                        <a:pt x="701596" y="895735"/>
                      </a:cubicBezTo>
                      <a:cubicBezTo>
                        <a:pt x="657246" y="918038"/>
                        <a:pt x="544190" y="948558"/>
                        <a:pt x="535496" y="951309"/>
                      </a:cubicBezTo>
                      <a:cubicBezTo>
                        <a:pt x="534616" y="951346"/>
                        <a:pt x="533736" y="951456"/>
                        <a:pt x="532855" y="951529"/>
                      </a:cubicBezTo>
                      <a:cubicBezTo>
                        <a:pt x="531534" y="959013"/>
                        <a:pt x="535900" y="964845"/>
                        <a:pt x="539788" y="970311"/>
                      </a:cubicBezTo>
                      <a:cubicBezTo>
                        <a:pt x="572766" y="1016898"/>
                        <a:pt x="606074" y="1063192"/>
                        <a:pt x="639125" y="1109706"/>
                      </a:cubicBezTo>
                      <a:cubicBezTo>
                        <a:pt x="645178" y="1118216"/>
                        <a:pt x="653028" y="1122948"/>
                        <a:pt x="663960" y="1119610"/>
                      </a:cubicBezTo>
                      <a:cubicBezTo>
                        <a:pt x="699175" y="1109559"/>
                        <a:pt x="733253" y="1096133"/>
                        <a:pt x="767221" y="1082634"/>
                      </a:cubicBezTo>
                      <a:cubicBezTo>
                        <a:pt x="849391" y="1049949"/>
                        <a:pt x="932074" y="1018072"/>
                        <a:pt x="1007861" y="971705"/>
                      </a:cubicBezTo>
                      <a:cubicBezTo>
                        <a:pt x="1054741" y="943056"/>
                        <a:pt x="1062812" y="911105"/>
                        <a:pt x="1038197" y="861877"/>
                      </a:cubicBezTo>
                      <a:close/>
                    </a:path>
                  </a:pathLst>
                </a:custGeom>
                <a:solidFill>
                  <a:srgbClr val="794B7E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D77083B3-B96D-4A45-BDFB-EDA752A59C20}"/>
                    </a:ext>
                  </a:extLst>
                </p:cNvPr>
                <p:cNvSpPr/>
                <p:nvPr/>
              </p:nvSpPr>
              <p:spPr>
                <a:xfrm>
                  <a:off x="8762612" y="1805011"/>
                  <a:ext cx="1202235" cy="1454239"/>
                </a:xfrm>
                <a:custGeom>
                  <a:avLst/>
                  <a:gdLst>
                    <a:gd name="connsiteX0" fmla="*/ 1106236 w 1202235"/>
                    <a:gd name="connsiteY0" fmla="*/ 466812 h 1454239"/>
                    <a:gd name="connsiteX1" fmla="*/ 1058365 w 1202235"/>
                    <a:gd name="connsiteY1" fmla="*/ 372501 h 1454239"/>
                    <a:gd name="connsiteX2" fmla="*/ 986833 w 1202235"/>
                    <a:gd name="connsiteY2" fmla="*/ 133659 h 1454239"/>
                    <a:gd name="connsiteX3" fmla="*/ 1006679 w 1202235"/>
                    <a:gd name="connsiteY3" fmla="*/ 29847 h 1454239"/>
                    <a:gd name="connsiteX4" fmla="*/ 1007449 w 1202235"/>
                    <a:gd name="connsiteY4" fmla="*/ 2005 h 1454239"/>
                    <a:gd name="connsiteX5" fmla="*/ 923849 w 1202235"/>
                    <a:gd name="connsiteY5" fmla="*/ 13046 h 1454239"/>
                    <a:gd name="connsiteX6" fmla="*/ 911780 w 1202235"/>
                    <a:gd name="connsiteY6" fmla="*/ 32158 h 1454239"/>
                    <a:gd name="connsiteX7" fmla="*/ 860388 w 1202235"/>
                    <a:gd name="connsiteY7" fmla="*/ 188390 h 1454239"/>
                    <a:gd name="connsiteX8" fmla="*/ 765416 w 1202235"/>
                    <a:gd name="connsiteY8" fmla="*/ 386073 h 1454239"/>
                    <a:gd name="connsiteX9" fmla="*/ 735776 w 1202235"/>
                    <a:gd name="connsiteY9" fmla="*/ 392676 h 1454239"/>
                    <a:gd name="connsiteX10" fmla="*/ 626755 w 1202235"/>
                    <a:gd name="connsiteY10" fmla="*/ 352802 h 1454239"/>
                    <a:gd name="connsiteX11" fmla="*/ 519385 w 1202235"/>
                    <a:gd name="connsiteY11" fmla="*/ 375912 h 1454239"/>
                    <a:gd name="connsiteX12" fmla="*/ 491396 w 1202235"/>
                    <a:gd name="connsiteY12" fmla="*/ 368136 h 1454239"/>
                    <a:gd name="connsiteX13" fmla="*/ 353725 w 1202235"/>
                    <a:gd name="connsiteY13" fmla="*/ 430019 h 1454239"/>
                    <a:gd name="connsiteX14" fmla="*/ 331826 w 1202235"/>
                    <a:gd name="connsiteY14" fmla="*/ 430460 h 1454239"/>
                    <a:gd name="connsiteX15" fmla="*/ 264182 w 1202235"/>
                    <a:gd name="connsiteY15" fmla="*/ 278996 h 1454239"/>
                    <a:gd name="connsiteX16" fmla="*/ 234323 w 1202235"/>
                    <a:gd name="connsiteY16" fmla="*/ 103066 h 1454239"/>
                    <a:gd name="connsiteX17" fmla="*/ 226399 w 1202235"/>
                    <a:gd name="connsiteY17" fmla="*/ 85935 h 1454239"/>
                    <a:gd name="connsiteX18" fmla="*/ 149292 w 1202235"/>
                    <a:gd name="connsiteY18" fmla="*/ 122361 h 1454239"/>
                    <a:gd name="connsiteX19" fmla="*/ 114003 w 1202235"/>
                    <a:gd name="connsiteY19" fmla="*/ 177532 h 1454239"/>
                    <a:gd name="connsiteX20" fmla="*/ 49258 w 1202235"/>
                    <a:gd name="connsiteY20" fmla="*/ 322649 h 1454239"/>
                    <a:gd name="connsiteX21" fmla="*/ 2451 w 1202235"/>
                    <a:gd name="connsiteY21" fmla="*/ 604483 h 1454239"/>
                    <a:gd name="connsiteX22" fmla="*/ 17380 w 1202235"/>
                    <a:gd name="connsiteY22" fmla="*/ 643183 h 1454239"/>
                    <a:gd name="connsiteX23" fmla="*/ 54577 w 1202235"/>
                    <a:gd name="connsiteY23" fmla="*/ 726453 h 1454239"/>
                    <a:gd name="connsiteX24" fmla="*/ 107107 w 1202235"/>
                    <a:gd name="connsiteY24" fmla="*/ 805945 h 1454239"/>
                    <a:gd name="connsiteX25" fmla="*/ 201418 w 1202235"/>
                    <a:gd name="connsiteY25" fmla="*/ 1276879 h 1454239"/>
                    <a:gd name="connsiteX26" fmla="*/ 168147 w 1202235"/>
                    <a:gd name="connsiteY26" fmla="*/ 1402260 h 1454239"/>
                    <a:gd name="connsiteX27" fmla="*/ 604305 w 1202235"/>
                    <a:gd name="connsiteY27" fmla="*/ 1454240 h 1454239"/>
                    <a:gd name="connsiteX28" fmla="*/ 1202235 w 1202235"/>
                    <a:gd name="connsiteY28" fmla="*/ 1347860 h 1454239"/>
                    <a:gd name="connsiteX29" fmla="*/ 1040831 w 1202235"/>
                    <a:gd name="connsiteY29" fmla="*/ 1069070 h 1454239"/>
                    <a:gd name="connsiteX30" fmla="*/ 1055504 w 1202235"/>
                    <a:gd name="connsiteY30" fmla="*/ 760935 h 1454239"/>
                    <a:gd name="connsiteX31" fmla="*/ 1106236 w 1202235"/>
                    <a:gd name="connsiteY31" fmla="*/ 466812 h 1454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202235" h="1454239">
                      <a:moveTo>
                        <a:pt x="1106236" y="466812"/>
                      </a:moveTo>
                      <a:cubicBezTo>
                        <a:pt x="1094571" y="433211"/>
                        <a:pt x="1076450" y="402801"/>
                        <a:pt x="1058365" y="372501"/>
                      </a:cubicBezTo>
                      <a:cubicBezTo>
                        <a:pt x="1014419" y="298842"/>
                        <a:pt x="986173" y="220451"/>
                        <a:pt x="986833" y="133659"/>
                      </a:cubicBezTo>
                      <a:cubicBezTo>
                        <a:pt x="987127" y="98077"/>
                        <a:pt x="994867" y="63485"/>
                        <a:pt x="1006679" y="29847"/>
                      </a:cubicBezTo>
                      <a:cubicBezTo>
                        <a:pt x="1009797" y="20896"/>
                        <a:pt x="1014822" y="11469"/>
                        <a:pt x="1007449" y="2005"/>
                      </a:cubicBezTo>
                      <a:cubicBezTo>
                        <a:pt x="978397" y="-3461"/>
                        <a:pt x="950884" y="2922"/>
                        <a:pt x="923849" y="13046"/>
                      </a:cubicBezTo>
                      <a:cubicBezTo>
                        <a:pt x="915082" y="16421"/>
                        <a:pt x="913872" y="24564"/>
                        <a:pt x="911780" y="32158"/>
                      </a:cubicBezTo>
                      <a:cubicBezTo>
                        <a:pt x="897144" y="85054"/>
                        <a:pt x="880453" y="137254"/>
                        <a:pt x="860388" y="188390"/>
                      </a:cubicBezTo>
                      <a:cubicBezTo>
                        <a:pt x="833573" y="256657"/>
                        <a:pt x="801292" y="322245"/>
                        <a:pt x="765416" y="386073"/>
                      </a:cubicBezTo>
                      <a:cubicBezTo>
                        <a:pt x="756135" y="402617"/>
                        <a:pt x="752871" y="407570"/>
                        <a:pt x="735776" y="392676"/>
                      </a:cubicBezTo>
                      <a:cubicBezTo>
                        <a:pt x="704853" y="365714"/>
                        <a:pt x="668427" y="352509"/>
                        <a:pt x="626755" y="352802"/>
                      </a:cubicBezTo>
                      <a:cubicBezTo>
                        <a:pt x="599683" y="352986"/>
                        <a:pt x="530793" y="381085"/>
                        <a:pt x="519385" y="375912"/>
                      </a:cubicBezTo>
                      <a:cubicBezTo>
                        <a:pt x="509444" y="375545"/>
                        <a:pt x="501300" y="368979"/>
                        <a:pt x="491396" y="368136"/>
                      </a:cubicBezTo>
                      <a:cubicBezTo>
                        <a:pt x="433950" y="363183"/>
                        <a:pt x="387327" y="382038"/>
                        <a:pt x="353725" y="430019"/>
                      </a:cubicBezTo>
                      <a:cubicBezTo>
                        <a:pt x="342683" y="445756"/>
                        <a:pt x="341436" y="445976"/>
                        <a:pt x="331826" y="430460"/>
                      </a:cubicBezTo>
                      <a:cubicBezTo>
                        <a:pt x="302406" y="383065"/>
                        <a:pt x="280690" y="332150"/>
                        <a:pt x="264182" y="278996"/>
                      </a:cubicBezTo>
                      <a:cubicBezTo>
                        <a:pt x="246391" y="221698"/>
                        <a:pt x="237367" y="162859"/>
                        <a:pt x="234323" y="103066"/>
                      </a:cubicBezTo>
                      <a:cubicBezTo>
                        <a:pt x="233993" y="96353"/>
                        <a:pt x="233846" y="89420"/>
                        <a:pt x="226399" y="85935"/>
                      </a:cubicBezTo>
                      <a:cubicBezTo>
                        <a:pt x="193165" y="82156"/>
                        <a:pt x="171412" y="102589"/>
                        <a:pt x="149292" y="122361"/>
                      </a:cubicBezTo>
                      <a:cubicBezTo>
                        <a:pt x="136343" y="140005"/>
                        <a:pt x="123834" y="157650"/>
                        <a:pt x="114003" y="177532"/>
                      </a:cubicBezTo>
                      <a:cubicBezTo>
                        <a:pt x="90526" y="225109"/>
                        <a:pt x="67562" y="272797"/>
                        <a:pt x="49258" y="322649"/>
                      </a:cubicBezTo>
                      <a:cubicBezTo>
                        <a:pt x="15803" y="413659"/>
                        <a:pt x="-7894" y="506320"/>
                        <a:pt x="2451" y="604483"/>
                      </a:cubicBezTo>
                      <a:cubicBezTo>
                        <a:pt x="3918" y="618275"/>
                        <a:pt x="1350" y="634599"/>
                        <a:pt x="17380" y="643183"/>
                      </a:cubicBezTo>
                      <a:cubicBezTo>
                        <a:pt x="25964" y="672639"/>
                        <a:pt x="37629" y="700775"/>
                        <a:pt x="54577" y="726453"/>
                      </a:cubicBezTo>
                      <a:cubicBezTo>
                        <a:pt x="72075" y="752975"/>
                        <a:pt x="90783" y="778726"/>
                        <a:pt x="107107" y="805945"/>
                      </a:cubicBezTo>
                      <a:cubicBezTo>
                        <a:pt x="194559" y="951612"/>
                        <a:pt x="228930" y="1107918"/>
                        <a:pt x="201418" y="1276879"/>
                      </a:cubicBezTo>
                      <a:cubicBezTo>
                        <a:pt x="194412" y="1319907"/>
                        <a:pt x="178895" y="1360369"/>
                        <a:pt x="168147" y="1402260"/>
                      </a:cubicBezTo>
                      <a:cubicBezTo>
                        <a:pt x="274600" y="1424160"/>
                        <a:pt x="495467" y="1454313"/>
                        <a:pt x="604305" y="1454240"/>
                      </a:cubicBezTo>
                      <a:cubicBezTo>
                        <a:pt x="671362" y="1454203"/>
                        <a:pt x="1135729" y="1357544"/>
                        <a:pt x="1202235" y="1347860"/>
                      </a:cubicBezTo>
                      <a:cubicBezTo>
                        <a:pt x="1139874" y="1215802"/>
                        <a:pt x="1092187" y="1171782"/>
                        <a:pt x="1040831" y="1069070"/>
                      </a:cubicBezTo>
                      <a:cubicBezTo>
                        <a:pt x="1015153" y="1021383"/>
                        <a:pt x="963797" y="900330"/>
                        <a:pt x="1055504" y="760935"/>
                      </a:cubicBezTo>
                      <a:cubicBezTo>
                        <a:pt x="1189836" y="556795"/>
                        <a:pt x="1104439" y="477230"/>
                        <a:pt x="1106236" y="466812"/>
                      </a:cubicBezTo>
                      <a:close/>
                    </a:path>
                  </a:pathLst>
                </a:custGeom>
                <a:solidFill>
                  <a:srgbClr val="9E60A4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9BD8483C-9DFA-4B55-90A2-FB78E7FD3B5C}"/>
                    </a:ext>
                  </a:extLst>
                </p:cNvPr>
                <p:cNvSpPr/>
                <p:nvPr/>
              </p:nvSpPr>
              <p:spPr>
                <a:xfrm>
                  <a:off x="8805827" y="3138198"/>
                  <a:ext cx="1734940" cy="896604"/>
                </a:xfrm>
                <a:custGeom>
                  <a:avLst/>
                  <a:gdLst>
                    <a:gd name="connsiteX0" fmla="*/ 283 w 1734940"/>
                    <a:gd name="connsiteY0" fmla="*/ 1167320 h 1170479"/>
                    <a:gd name="connsiteX1" fmla="*/ 27 w 1734940"/>
                    <a:gd name="connsiteY1" fmla="*/ 1079502 h 1170479"/>
                    <a:gd name="connsiteX2" fmla="*/ 35719 w 1734940"/>
                    <a:gd name="connsiteY2" fmla="*/ 535679 h 1170479"/>
                    <a:gd name="connsiteX3" fmla="*/ 124968 w 1734940"/>
                    <a:gd name="connsiteY3" fmla="*/ 69074 h 1170479"/>
                    <a:gd name="connsiteX4" fmla="*/ 646598 w 1734940"/>
                    <a:gd name="connsiteY4" fmla="*/ 87195 h 1170479"/>
                    <a:gd name="connsiteX5" fmla="*/ 1151720 w 1734940"/>
                    <a:gd name="connsiteY5" fmla="*/ 0 h 1170479"/>
                    <a:gd name="connsiteX6" fmla="*/ 1469283 w 1734940"/>
                    <a:gd name="connsiteY6" fmla="*/ 451639 h 1170479"/>
                    <a:gd name="connsiteX7" fmla="*/ 1649506 w 1734940"/>
                    <a:gd name="connsiteY7" fmla="*/ 877966 h 1170479"/>
                    <a:gd name="connsiteX8" fmla="*/ 1734720 w 1734940"/>
                    <a:gd name="connsiteY8" fmla="*/ 1167504 h 1170479"/>
                    <a:gd name="connsiteX9" fmla="*/ 283 w 1734940"/>
                    <a:gd name="connsiteY9" fmla="*/ 1167320 h 117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4940" h="1170479">
                      <a:moveTo>
                        <a:pt x="283" y="1167320"/>
                      </a:moveTo>
                      <a:cubicBezTo>
                        <a:pt x="174" y="1138047"/>
                        <a:pt x="-83" y="1108774"/>
                        <a:pt x="27" y="1079502"/>
                      </a:cubicBezTo>
                      <a:cubicBezTo>
                        <a:pt x="724" y="897481"/>
                        <a:pt x="11912" y="716232"/>
                        <a:pt x="35719" y="535679"/>
                      </a:cubicBezTo>
                      <a:cubicBezTo>
                        <a:pt x="55821" y="383225"/>
                        <a:pt x="123611" y="73769"/>
                        <a:pt x="124968" y="69074"/>
                      </a:cubicBezTo>
                      <a:cubicBezTo>
                        <a:pt x="131975" y="62067"/>
                        <a:pt x="586218" y="88112"/>
                        <a:pt x="646598" y="87195"/>
                      </a:cubicBezTo>
                      <a:cubicBezTo>
                        <a:pt x="655108" y="90020"/>
                        <a:pt x="1101685" y="13719"/>
                        <a:pt x="1151720" y="0"/>
                      </a:cubicBezTo>
                      <a:cubicBezTo>
                        <a:pt x="1313124" y="179746"/>
                        <a:pt x="1430179" y="370863"/>
                        <a:pt x="1469283" y="451639"/>
                      </a:cubicBezTo>
                      <a:cubicBezTo>
                        <a:pt x="1536559" y="590667"/>
                        <a:pt x="1597343" y="732519"/>
                        <a:pt x="1649506" y="877966"/>
                      </a:cubicBezTo>
                      <a:cubicBezTo>
                        <a:pt x="1680649" y="964721"/>
                        <a:pt x="1738975" y="1158626"/>
                        <a:pt x="1734720" y="1167504"/>
                      </a:cubicBezTo>
                      <a:cubicBezTo>
                        <a:pt x="1728557" y="1171465"/>
                        <a:pt x="6410" y="1171539"/>
                        <a:pt x="283" y="1167320"/>
                      </a:cubicBezTo>
                      <a:close/>
                    </a:path>
                  </a:pathLst>
                </a:custGeom>
                <a:solidFill>
                  <a:srgbClr val="FDD075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37FF4DD0-3BA2-418E-B0A0-B532C7506BF8}"/>
                    </a:ext>
                  </a:extLst>
                </p:cNvPr>
                <p:cNvSpPr/>
                <p:nvPr/>
              </p:nvSpPr>
              <p:spPr>
                <a:xfrm>
                  <a:off x="8339708" y="390184"/>
                  <a:ext cx="1625541" cy="1373519"/>
                </a:xfrm>
                <a:custGeom>
                  <a:avLst/>
                  <a:gdLst>
                    <a:gd name="connsiteX0" fmla="*/ 159808 w 1625541"/>
                    <a:gd name="connsiteY0" fmla="*/ 1084449 h 1373519"/>
                    <a:gd name="connsiteX1" fmla="*/ 242822 w 1625541"/>
                    <a:gd name="connsiteY1" fmla="*/ 1197469 h 1373519"/>
                    <a:gd name="connsiteX2" fmla="*/ 159808 w 1625541"/>
                    <a:gd name="connsiteY2" fmla="*/ 1084449 h 1373519"/>
                    <a:gd name="connsiteX3" fmla="*/ 1457389 w 1625541"/>
                    <a:gd name="connsiteY3" fmla="*/ 985808 h 1373519"/>
                    <a:gd name="connsiteX4" fmla="*/ 1398843 w 1625541"/>
                    <a:gd name="connsiteY4" fmla="*/ 1056790 h 1373519"/>
                    <a:gd name="connsiteX5" fmla="*/ 1375659 w 1625541"/>
                    <a:gd name="connsiteY5" fmla="*/ 1140573 h 1373519"/>
                    <a:gd name="connsiteX6" fmla="*/ 1457902 w 1625541"/>
                    <a:gd name="connsiteY6" fmla="*/ 1070619 h 1373519"/>
                    <a:gd name="connsiteX7" fmla="*/ 1457205 w 1625541"/>
                    <a:gd name="connsiteY7" fmla="*/ 1067024 h 1373519"/>
                    <a:gd name="connsiteX8" fmla="*/ 1453684 w 1625541"/>
                    <a:gd name="connsiteY8" fmla="*/ 1034340 h 1373519"/>
                    <a:gd name="connsiteX9" fmla="*/ 1480499 w 1625541"/>
                    <a:gd name="connsiteY9" fmla="*/ 997767 h 1373519"/>
                    <a:gd name="connsiteX10" fmla="*/ 1502435 w 1625541"/>
                    <a:gd name="connsiteY10" fmla="*/ 992008 h 1373519"/>
                    <a:gd name="connsiteX11" fmla="*/ 1457389 w 1625541"/>
                    <a:gd name="connsiteY11" fmla="*/ 985808 h 1373519"/>
                    <a:gd name="connsiteX12" fmla="*/ 79457 w 1625541"/>
                    <a:gd name="connsiteY12" fmla="*/ 882109 h 1373519"/>
                    <a:gd name="connsiteX13" fmla="*/ 66180 w 1625541"/>
                    <a:gd name="connsiteY13" fmla="*/ 891190 h 1373519"/>
                    <a:gd name="connsiteX14" fmla="*/ 52145 w 1625541"/>
                    <a:gd name="connsiteY14" fmla="*/ 902759 h 1373519"/>
                    <a:gd name="connsiteX15" fmla="*/ 43231 w 1625541"/>
                    <a:gd name="connsiteY15" fmla="*/ 985955 h 1373519"/>
                    <a:gd name="connsiteX16" fmla="*/ 28521 w 1625541"/>
                    <a:gd name="connsiteY16" fmla="*/ 928363 h 1373519"/>
                    <a:gd name="connsiteX17" fmla="*/ 47738 w 1625541"/>
                    <a:gd name="connsiteY17" fmla="*/ 896954 h 1373519"/>
                    <a:gd name="connsiteX18" fmla="*/ 216484 w 1625541"/>
                    <a:gd name="connsiteY18" fmla="*/ 273429 h 1373519"/>
                    <a:gd name="connsiteX19" fmla="*/ 185519 w 1625541"/>
                    <a:gd name="connsiteY19" fmla="*/ 306943 h 1373519"/>
                    <a:gd name="connsiteX20" fmla="*/ 169050 w 1625541"/>
                    <a:gd name="connsiteY20" fmla="*/ 348907 h 1373519"/>
                    <a:gd name="connsiteX21" fmla="*/ 161386 w 1625541"/>
                    <a:gd name="connsiteY21" fmla="*/ 353769 h 1373519"/>
                    <a:gd name="connsiteX22" fmla="*/ 158745 w 1625541"/>
                    <a:gd name="connsiteY22" fmla="*/ 345107 h 1373519"/>
                    <a:gd name="connsiteX23" fmla="*/ 188054 w 1625541"/>
                    <a:gd name="connsiteY23" fmla="*/ 285461 h 1373519"/>
                    <a:gd name="connsiteX24" fmla="*/ 216484 w 1625541"/>
                    <a:gd name="connsiteY24" fmla="*/ 273429 h 1373519"/>
                    <a:gd name="connsiteX25" fmla="*/ 1080854 w 1625541"/>
                    <a:gd name="connsiteY25" fmla="*/ 12696 h 1373519"/>
                    <a:gd name="connsiteX26" fmla="*/ 1045294 w 1625541"/>
                    <a:gd name="connsiteY26" fmla="*/ 24425 h 1373519"/>
                    <a:gd name="connsiteX27" fmla="*/ 1080106 w 1625541"/>
                    <a:gd name="connsiteY27" fmla="*/ 62466 h 1373519"/>
                    <a:gd name="connsiteX28" fmla="*/ 1124529 w 1625541"/>
                    <a:gd name="connsiteY28" fmla="*/ 67234 h 1373519"/>
                    <a:gd name="connsiteX29" fmla="*/ 1121044 w 1625541"/>
                    <a:gd name="connsiteY29" fmla="*/ 29158 h 1373519"/>
                    <a:gd name="connsiteX30" fmla="*/ 1115175 w 1625541"/>
                    <a:gd name="connsiteY30" fmla="*/ 22811 h 1373519"/>
                    <a:gd name="connsiteX31" fmla="*/ 1115285 w 1625541"/>
                    <a:gd name="connsiteY31" fmla="*/ 22848 h 1373519"/>
                    <a:gd name="connsiteX32" fmla="*/ 1114955 w 1625541"/>
                    <a:gd name="connsiteY32" fmla="*/ 22555 h 1373519"/>
                    <a:gd name="connsiteX33" fmla="*/ 1115175 w 1625541"/>
                    <a:gd name="connsiteY33" fmla="*/ 22811 h 1373519"/>
                    <a:gd name="connsiteX34" fmla="*/ 1080854 w 1625541"/>
                    <a:gd name="connsiteY34" fmla="*/ 12696 h 1373519"/>
                    <a:gd name="connsiteX35" fmla="*/ 1076438 w 1625541"/>
                    <a:gd name="connsiteY35" fmla="*/ 518 h 1373519"/>
                    <a:gd name="connsiteX36" fmla="*/ 1114991 w 1625541"/>
                    <a:gd name="connsiteY36" fmla="*/ 22518 h 1373519"/>
                    <a:gd name="connsiteX37" fmla="*/ 1226434 w 1625541"/>
                    <a:gd name="connsiteY37" fmla="*/ 47205 h 1373519"/>
                    <a:gd name="connsiteX38" fmla="*/ 1293197 w 1625541"/>
                    <a:gd name="connsiteY38" fmla="*/ 100102 h 1373519"/>
                    <a:gd name="connsiteX39" fmla="*/ 1325661 w 1625541"/>
                    <a:gd name="connsiteY39" fmla="*/ 185316 h 1373519"/>
                    <a:gd name="connsiteX40" fmla="*/ 1405849 w 1625541"/>
                    <a:gd name="connsiteY40" fmla="*/ 235572 h 1373519"/>
                    <a:gd name="connsiteX41" fmla="*/ 1490403 w 1625541"/>
                    <a:gd name="connsiteY41" fmla="*/ 257361 h 1373519"/>
                    <a:gd name="connsiteX42" fmla="*/ 1511496 w 1625541"/>
                    <a:gd name="connsiteY42" fmla="*/ 313009 h 1373519"/>
                    <a:gd name="connsiteX43" fmla="*/ 1511679 w 1625541"/>
                    <a:gd name="connsiteY43" fmla="*/ 369427 h 1373519"/>
                    <a:gd name="connsiteX44" fmla="*/ 1498400 w 1625541"/>
                    <a:gd name="connsiteY44" fmla="*/ 370821 h 1373519"/>
                    <a:gd name="connsiteX45" fmla="*/ 1477711 w 1625541"/>
                    <a:gd name="connsiteY45" fmla="*/ 394078 h 1373519"/>
                    <a:gd name="connsiteX46" fmla="*/ 1487982 w 1625541"/>
                    <a:gd name="connsiteY46" fmla="*/ 412566 h 1373519"/>
                    <a:gd name="connsiteX47" fmla="*/ 1564832 w 1625541"/>
                    <a:gd name="connsiteY47" fmla="*/ 495433 h 1373519"/>
                    <a:gd name="connsiteX48" fmla="*/ 1516815 w 1625541"/>
                    <a:gd name="connsiteY48" fmla="*/ 376837 h 1373519"/>
                    <a:gd name="connsiteX49" fmla="*/ 1569455 w 1625541"/>
                    <a:gd name="connsiteY49" fmla="*/ 509812 h 1373519"/>
                    <a:gd name="connsiteX50" fmla="*/ 1558853 w 1625541"/>
                    <a:gd name="connsiteY50" fmla="*/ 571733 h 1373519"/>
                    <a:gd name="connsiteX51" fmla="*/ 1552104 w 1625541"/>
                    <a:gd name="connsiteY51" fmla="*/ 584755 h 1373519"/>
                    <a:gd name="connsiteX52" fmla="*/ 1544951 w 1625541"/>
                    <a:gd name="connsiteY52" fmla="*/ 612231 h 1373519"/>
                    <a:gd name="connsiteX53" fmla="*/ 1567950 w 1625541"/>
                    <a:gd name="connsiteY53" fmla="*/ 635928 h 1373519"/>
                    <a:gd name="connsiteX54" fmla="*/ 1590621 w 1625541"/>
                    <a:gd name="connsiteY54" fmla="*/ 661973 h 1373519"/>
                    <a:gd name="connsiteX55" fmla="*/ 1572463 w 1625541"/>
                    <a:gd name="connsiteY55" fmla="*/ 595650 h 1373519"/>
                    <a:gd name="connsiteX56" fmla="*/ 1596233 w 1625541"/>
                    <a:gd name="connsiteY56" fmla="*/ 652655 h 1373519"/>
                    <a:gd name="connsiteX57" fmla="*/ 1602653 w 1625541"/>
                    <a:gd name="connsiteY57" fmla="*/ 681304 h 1373519"/>
                    <a:gd name="connsiteX58" fmla="*/ 1591244 w 1625541"/>
                    <a:gd name="connsiteY58" fmla="*/ 824404 h 1373519"/>
                    <a:gd name="connsiteX59" fmla="*/ 1586989 w 1625541"/>
                    <a:gd name="connsiteY59" fmla="*/ 840728 h 1373519"/>
                    <a:gd name="connsiteX60" fmla="*/ 1592015 w 1625541"/>
                    <a:gd name="connsiteY60" fmla="*/ 920953 h 1373519"/>
                    <a:gd name="connsiteX61" fmla="*/ 1536550 w 1625541"/>
                    <a:gd name="connsiteY61" fmla="*/ 987312 h 1373519"/>
                    <a:gd name="connsiteX62" fmla="*/ 1486882 w 1625541"/>
                    <a:gd name="connsiteY62" fmla="*/ 1005507 h 1373519"/>
                    <a:gd name="connsiteX63" fmla="*/ 1473052 w 1625541"/>
                    <a:gd name="connsiteY63" fmla="*/ 1031222 h 1373519"/>
                    <a:gd name="connsiteX64" fmla="*/ 1471768 w 1625541"/>
                    <a:gd name="connsiteY64" fmla="*/ 1118893 h 1373519"/>
                    <a:gd name="connsiteX65" fmla="*/ 1424227 w 1625541"/>
                    <a:gd name="connsiteY65" fmla="*/ 1159465 h 1373519"/>
                    <a:gd name="connsiteX66" fmla="*/ 1367773 w 1625541"/>
                    <a:gd name="connsiteY66" fmla="*/ 1143398 h 1373519"/>
                    <a:gd name="connsiteX67" fmla="*/ 1362014 w 1625541"/>
                    <a:gd name="connsiteY67" fmla="*/ 1141417 h 1373519"/>
                    <a:gd name="connsiteX68" fmla="*/ 1313482 w 1625541"/>
                    <a:gd name="connsiteY68" fmla="*/ 1154843 h 1373519"/>
                    <a:gd name="connsiteX69" fmla="*/ 1240007 w 1625541"/>
                    <a:gd name="connsiteY69" fmla="*/ 1211077 h 1373519"/>
                    <a:gd name="connsiteX70" fmla="*/ 1159231 w 1625541"/>
                    <a:gd name="connsiteY70" fmla="*/ 1302014 h 1373519"/>
                    <a:gd name="connsiteX71" fmla="*/ 1151381 w 1625541"/>
                    <a:gd name="connsiteY71" fmla="*/ 1313496 h 1373519"/>
                    <a:gd name="connsiteX72" fmla="*/ 1075484 w 1625541"/>
                    <a:gd name="connsiteY72" fmla="*/ 1334992 h 1373519"/>
                    <a:gd name="connsiteX73" fmla="*/ 1057986 w 1625541"/>
                    <a:gd name="connsiteY73" fmla="*/ 1318485 h 1373519"/>
                    <a:gd name="connsiteX74" fmla="*/ 863971 w 1625541"/>
                    <a:gd name="connsiteY74" fmla="*/ 1357662 h 1373519"/>
                    <a:gd name="connsiteX75" fmla="*/ 832240 w 1625541"/>
                    <a:gd name="connsiteY75" fmla="*/ 1356635 h 1373519"/>
                    <a:gd name="connsiteX76" fmla="*/ 825051 w 1625541"/>
                    <a:gd name="connsiteY76" fmla="*/ 1363054 h 1373519"/>
                    <a:gd name="connsiteX77" fmla="*/ 748347 w 1625541"/>
                    <a:gd name="connsiteY77" fmla="*/ 1368740 h 1373519"/>
                    <a:gd name="connsiteX78" fmla="*/ 554662 w 1625541"/>
                    <a:gd name="connsiteY78" fmla="*/ 1310855 h 1373519"/>
                    <a:gd name="connsiteX79" fmla="*/ 504113 w 1625541"/>
                    <a:gd name="connsiteY79" fmla="*/ 1251428 h 1373519"/>
                    <a:gd name="connsiteX80" fmla="*/ 477444 w 1625541"/>
                    <a:gd name="connsiteY80" fmla="*/ 1241047 h 1373519"/>
                    <a:gd name="connsiteX81" fmla="*/ 399016 w 1625541"/>
                    <a:gd name="connsiteY81" fmla="*/ 1257738 h 1373519"/>
                    <a:gd name="connsiteX82" fmla="*/ 300377 w 1625541"/>
                    <a:gd name="connsiteY82" fmla="*/ 1210784 h 1373519"/>
                    <a:gd name="connsiteX83" fmla="*/ 268096 w 1625541"/>
                    <a:gd name="connsiteY83" fmla="*/ 1180117 h 1373519"/>
                    <a:gd name="connsiteX84" fmla="*/ 214759 w 1625541"/>
                    <a:gd name="connsiteY84" fmla="*/ 1133750 h 1373519"/>
                    <a:gd name="connsiteX85" fmla="*/ 197371 w 1625541"/>
                    <a:gd name="connsiteY85" fmla="*/ 1085659 h 1373519"/>
                    <a:gd name="connsiteX86" fmla="*/ 125473 w 1625541"/>
                    <a:gd name="connsiteY86" fmla="*/ 1036651 h 1373519"/>
                    <a:gd name="connsiteX87" fmla="*/ 55922 w 1625541"/>
                    <a:gd name="connsiteY87" fmla="*/ 1000115 h 1373519"/>
                    <a:gd name="connsiteX88" fmla="*/ 106104 w 1625541"/>
                    <a:gd name="connsiteY88" fmla="*/ 1018456 h 1373519"/>
                    <a:gd name="connsiteX89" fmla="*/ 159551 w 1625541"/>
                    <a:gd name="connsiteY89" fmla="*/ 1004406 h 1373519"/>
                    <a:gd name="connsiteX90" fmla="*/ 167071 w 1625541"/>
                    <a:gd name="connsiteY90" fmla="*/ 992595 h 1373519"/>
                    <a:gd name="connsiteX91" fmla="*/ 155333 w 1625541"/>
                    <a:gd name="connsiteY91" fmla="*/ 985662 h 1373519"/>
                    <a:gd name="connsiteX92" fmla="*/ 124556 w 1625541"/>
                    <a:gd name="connsiteY92" fmla="*/ 981296 h 1373519"/>
                    <a:gd name="connsiteX93" fmla="*/ 78372 w 1625541"/>
                    <a:gd name="connsiteY93" fmla="*/ 911709 h 1373519"/>
                    <a:gd name="connsiteX94" fmla="*/ 83604 w 1625541"/>
                    <a:gd name="connsiteY94" fmla="*/ 896738 h 1373519"/>
                    <a:gd name="connsiteX95" fmla="*/ 81210 w 1625541"/>
                    <a:gd name="connsiteY95" fmla="*/ 881289 h 1373519"/>
                    <a:gd name="connsiteX96" fmla="*/ 79457 w 1625541"/>
                    <a:gd name="connsiteY96" fmla="*/ 882109 h 1373519"/>
                    <a:gd name="connsiteX97" fmla="*/ 81124 w 1625541"/>
                    <a:gd name="connsiteY97" fmla="*/ 880969 h 1373519"/>
                    <a:gd name="connsiteX98" fmla="*/ 81168 w 1625541"/>
                    <a:gd name="connsiteY98" fmla="*/ 881020 h 1373519"/>
                    <a:gd name="connsiteX99" fmla="*/ 81160 w 1625541"/>
                    <a:gd name="connsiteY99" fmla="*/ 880969 h 1373519"/>
                    <a:gd name="connsiteX100" fmla="*/ 81417 w 1625541"/>
                    <a:gd name="connsiteY100" fmla="*/ 881262 h 1373519"/>
                    <a:gd name="connsiteX101" fmla="*/ 98254 w 1625541"/>
                    <a:gd name="connsiteY101" fmla="*/ 849825 h 1373519"/>
                    <a:gd name="connsiteX102" fmla="*/ 88240 w 1625541"/>
                    <a:gd name="connsiteY102" fmla="*/ 837060 h 1373519"/>
                    <a:gd name="connsiteX103" fmla="*/ 38792 w 1625541"/>
                    <a:gd name="connsiteY103" fmla="*/ 779761 h 1373519"/>
                    <a:gd name="connsiteX104" fmla="*/ 46128 w 1625541"/>
                    <a:gd name="connsiteY104" fmla="*/ 698325 h 1373519"/>
                    <a:gd name="connsiteX105" fmla="*/ 41579 w 1625541"/>
                    <a:gd name="connsiteY105" fmla="*/ 662303 h 1373519"/>
                    <a:gd name="connsiteX106" fmla="*/ 2585 w 1625541"/>
                    <a:gd name="connsiteY106" fmla="*/ 594843 h 1373519"/>
                    <a:gd name="connsiteX107" fmla="*/ 6767 w 1625541"/>
                    <a:gd name="connsiteY107" fmla="*/ 551264 h 1373519"/>
                    <a:gd name="connsiteX108" fmla="*/ 58160 w 1625541"/>
                    <a:gd name="connsiteY108" fmla="*/ 669382 h 1373519"/>
                    <a:gd name="connsiteX109" fmla="*/ 64543 w 1625541"/>
                    <a:gd name="connsiteY109" fmla="*/ 644585 h 1373519"/>
                    <a:gd name="connsiteX110" fmla="*/ 68651 w 1625541"/>
                    <a:gd name="connsiteY110" fmla="*/ 544808 h 1373519"/>
                    <a:gd name="connsiteX111" fmla="*/ 57463 w 1625541"/>
                    <a:gd name="connsiteY111" fmla="*/ 523055 h 1373519"/>
                    <a:gd name="connsiteX112" fmla="*/ 105114 w 1625541"/>
                    <a:gd name="connsiteY112" fmla="*/ 509299 h 1373519"/>
                    <a:gd name="connsiteX113" fmla="*/ 164943 w 1625541"/>
                    <a:gd name="connsiteY113" fmla="*/ 421407 h 1373519"/>
                    <a:gd name="connsiteX114" fmla="*/ 169236 w 1625541"/>
                    <a:gd name="connsiteY114" fmla="*/ 348775 h 1373519"/>
                    <a:gd name="connsiteX115" fmla="*/ 169185 w 1625541"/>
                    <a:gd name="connsiteY115" fmla="*/ 348833 h 1373519"/>
                    <a:gd name="connsiteX116" fmla="*/ 168943 w 1625541"/>
                    <a:gd name="connsiteY116" fmla="*/ 349179 h 1373519"/>
                    <a:gd name="connsiteX117" fmla="*/ 168996 w 1625541"/>
                    <a:gd name="connsiteY117" fmla="*/ 349045 h 1373519"/>
                    <a:gd name="connsiteX118" fmla="*/ 168942 w 1625541"/>
                    <a:gd name="connsiteY118" fmla="*/ 349105 h 1373519"/>
                    <a:gd name="connsiteX119" fmla="*/ 169011 w 1625541"/>
                    <a:gd name="connsiteY119" fmla="*/ 349005 h 1373519"/>
                    <a:gd name="connsiteX120" fmla="*/ 169050 w 1625541"/>
                    <a:gd name="connsiteY120" fmla="*/ 348907 h 1373519"/>
                    <a:gd name="connsiteX121" fmla="*/ 169103 w 1625541"/>
                    <a:gd name="connsiteY121" fmla="*/ 348873 h 1373519"/>
                    <a:gd name="connsiteX122" fmla="*/ 194890 w 1625541"/>
                    <a:gd name="connsiteY122" fmla="*/ 311725 h 1373519"/>
                    <a:gd name="connsiteX123" fmla="*/ 229946 w 1625541"/>
                    <a:gd name="connsiteY123" fmla="*/ 282599 h 1373519"/>
                    <a:gd name="connsiteX124" fmla="*/ 233137 w 1625541"/>
                    <a:gd name="connsiteY124" fmla="*/ 270053 h 1373519"/>
                    <a:gd name="connsiteX125" fmla="*/ 240914 w 1625541"/>
                    <a:gd name="connsiteY125" fmla="*/ 265505 h 1373519"/>
                    <a:gd name="connsiteX126" fmla="*/ 297075 w 1625541"/>
                    <a:gd name="connsiteY126" fmla="*/ 257398 h 1373519"/>
                    <a:gd name="connsiteX127" fmla="*/ 353310 w 1625541"/>
                    <a:gd name="connsiteY127" fmla="*/ 151091 h 1373519"/>
                    <a:gd name="connsiteX128" fmla="*/ 349531 w 1625541"/>
                    <a:gd name="connsiteY128" fmla="*/ 145552 h 1373519"/>
                    <a:gd name="connsiteX129" fmla="*/ 341425 w 1625541"/>
                    <a:gd name="connsiteY129" fmla="*/ 151385 h 1373519"/>
                    <a:gd name="connsiteX130" fmla="*/ 316223 w 1625541"/>
                    <a:gd name="connsiteY130" fmla="*/ 206225 h 1373519"/>
                    <a:gd name="connsiteX131" fmla="*/ 302247 w 1625541"/>
                    <a:gd name="connsiteY131" fmla="*/ 232527 h 1373519"/>
                    <a:gd name="connsiteX132" fmla="*/ 365415 w 1625541"/>
                    <a:gd name="connsiteY132" fmla="*/ 114849 h 1373519"/>
                    <a:gd name="connsiteX133" fmla="*/ 441458 w 1625541"/>
                    <a:gd name="connsiteY133" fmla="*/ 108869 h 1373519"/>
                    <a:gd name="connsiteX134" fmla="*/ 518566 w 1625541"/>
                    <a:gd name="connsiteY134" fmla="*/ 129008 h 1373519"/>
                    <a:gd name="connsiteX135" fmla="*/ 640610 w 1625541"/>
                    <a:gd name="connsiteY135" fmla="*/ 50177 h 1373519"/>
                    <a:gd name="connsiteX136" fmla="*/ 519996 w 1625541"/>
                    <a:gd name="connsiteY136" fmla="*/ 109493 h 1373519"/>
                    <a:gd name="connsiteX137" fmla="*/ 525242 w 1625541"/>
                    <a:gd name="connsiteY137" fmla="*/ 99002 h 1373519"/>
                    <a:gd name="connsiteX138" fmla="*/ 600479 w 1625541"/>
                    <a:gd name="connsiteY138" fmla="*/ 51351 h 1373519"/>
                    <a:gd name="connsiteX139" fmla="*/ 705721 w 1625541"/>
                    <a:gd name="connsiteY139" fmla="*/ 72847 h 1373519"/>
                    <a:gd name="connsiteX140" fmla="*/ 796585 w 1625541"/>
                    <a:gd name="connsiteY140" fmla="*/ 59934 h 1373519"/>
                    <a:gd name="connsiteX141" fmla="*/ 909935 w 1625541"/>
                    <a:gd name="connsiteY141" fmla="*/ 16759 h 1373519"/>
                    <a:gd name="connsiteX142" fmla="*/ 979412 w 1625541"/>
                    <a:gd name="connsiteY142" fmla="*/ 49296 h 1373519"/>
                    <a:gd name="connsiteX143" fmla="*/ 999734 w 1625541"/>
                    <a:gd name="connsiteY143" fmla="*/ 47976 h 1373519"/>
                    <a:gd name="connsiteX144" fmla="*/ 1043056 w 1625541"/>
                    <a:gd name="connsiteY144" fmla="*/ 12027 h 1373519"/>
                    <a:gd name="connsiteX145" fmla="*/ 1076438 w 1625541"/>
                    <a:gd name="connsiteY145" fmla="*/ 518 h 137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1625541" h="1373519">
                      <a:moveTo>
                        <a:pt x="159808" y="1084449"/>
                      </a:moveTo>
                      <a:cubicBezTo>
                        <a:pt x="171547" y="1136135"/>
                        <a:pt x="195684" y="1174615"/>
                        <a:pt x="242822" y="1197469"/>
                      </a:cubicBezTo>
                      <a:cubicBezTo>
                        <a:pt x="185156" y="1193030"/>
                        <a:pt x="146456" y="1141417"/>
                        <a:pt x="159808" y="1084449"/>
                      </a:cubicBezTo>
                      <a:close/>
                      <a:moveTo>
                        <a:pt x="1457389" y="985808"/>
                      </a:moveTo>
                      <a:cubicBezTo>
                        <a:pt x="1409077" y="985221"/>
                        <a:pt x="1388278" y="1009542"/>
                        <a:pt x="1398843" y="1056790"/>
                      </a:cubicBezTo>
                      <a:cubicBezTo>
                        <a:pt x="1406033" y="1088850"/>
                        <a:pt x="1399686" y="1115629"/>
                        <a:pt x="1375659" y="1140573"/>
                      </a:cubicBezTo>
                      <a:cubicBezTo>
                        <a:pt x="1445687" y="1153632"/>
                        <a:pt x="1464579" y="1146589"/>
                        <a:pt x="1457902" y="1070619"/>
                      </a:cubicBezTo>
                      <a:cubicBezTo>
                        <a:pt x="1457792" y="1069408"/>
                        <a:pt x="1457352" y="1068235"/>
                        <a:pt x="1457205" y="1067024"/>
                      </a:cubicBezTo>
                      <a:cubicBezTo>
                        <a:pt x="1455958" y="1056129"/>
                        <a:pt x="1454051" y="1045271"/>
                        <a:pt x="1453684" y="1034340"/>
                      </a:cubicBezTo>
                      <a:cubicBezTo>
                        <a:pt x="1453023" y="1015448"/>
                        <a:pt x="1462451" y="1003233"/>
                        <a:pt x="1480499" y="997767"/>
                      </a:cubicBezTo>
                      <a:cubicBezTo>
                        <a:pt x="1486771" y="995896"/>
                        <a:pt x="1493191" y="994429"/>
                        <a:pt x="1502435" y="992008"/>
                      </a:cubicBezTo>
                      <a:cubicBezTo>
                        <a:pt x="1486148" y="985368"/>
                        <a:pt x="1471512" y="985992"/>
                        <a:pt x="1457389" y="985808"/>
                      </a:cubicBezTo>
                      <a:close/>
                      <a:moveTo>
                        <a:pt x="79457" y="882109"/>
                      </a:moveTo>
                      <a:lnTo>
                        <a:pt x="66180" y="891190"/>
                      </a:lnTo>
                      <a:cubicBezTo>
                        <a:pt x="61105" y="894468"/>
                        <a:pt x="56180" y="897972"/>
                        <a:pt x="52145" y="902759"/>
                      </a:cubicBezTo>
                      <a:cubicBezTo>
                        <a:pt x="30539" y="928437"/>
                        <a:pt x="27934" y="956022"/>
                        <a:pt x="43231" y="985955"/>
                      </a:cubicBezTo>
                      <a:cubicBezTo>
                        <a:pt x="26650" y="969448"/>
                        <a:pt x="21258" y="949969"/>
                        <a:pt x="28521" y="928363"/>
                      </a:cubicBezTo>
                      <a:cubicBezTo>
                        <a:pt x="32795" y="915726"/>
                        <a:pt x="39068" y="905033"/>
                        <a:pt x="47738" y="896954"/>
                      </a:cubicBezTo>
                      <a:close/>
                      <a:moveTo>
                        <a:pt x="216484" y="273429"/>
                      </a:moveTo>
                      <a:cubicBezTo>
                        <a:pt x="204214" y="283461"/>
                        <a:pt x="193667" y="294475"/>
                        <a:pt x="185519" y="306943"/>
                      </a:cubicBezTo>
                      <a:lnTo>
                        <a:pt x="169050" y="348907"/>
                      </a:lnTo>
                      <a:lnTo>
                        <a:pt x="161386" y="353769"/>
                      </a:lnTo>
                      <a:cubicBezTo>
                        <a:pt x="159653" y="352975"/>
                        <a:pt x="158782" y="349912"/>
                        <a:pt x="158745" y="345107"/>
                      </a:cubicBezTo>
                      <a:cubicBezTo>
                        <a:pt x="158598" y="320456"/>
                        <a:pt x="167769" y="300134"/>
                        <a:pt x="188054" y="285461"/>
                      </a:cubicBezTo>
                      <a:cubicBezTo>
                        <a:pt x="196418" y="279408"/>
                        <a:pt x="205846" y="275483"/>
                        <a:pt x="216484" y="273429"/>
                      </a:cubicBezTo>
                      <a:close/>
                      <a:moveTo>
                        <a:pt x="1080854" y="12696"/>
                      </a:moveTo>
                      <a:cubicBezTo>
                        <a:pt x="1069285" y="12256"/>
                        <a:pt x="1057510" y="15457"/>
                        <a:pt x="1045294" y="24425"/>
                      </a:cubicBezTo>
                      <a:cubicBezTo>
                        <a:pt x="1065726" y="30221"/>
                        <a:pt x="1070165" y="48599"/>
                        <a:pt x="1080106" y="62466"/>
                      </a:cubicBezTo>
                      <a:cubicBezTo>
                        <a:pt x="1091074" y="77799"/>
                        <a:pt x="1109893" y="79560"/>
                        <a:pt x="1124529" y="67234"/>
                      </a:cubicBezTo>
                      <a:cubicBezTo>
                        <a:pt x="1137955" y="55936"/>
                        <a:pt x="1136928" y="44711"/>
                        <a:pt x="1121044" y="29158"/>
                      </a:cubicBezTo>
                      <a:cubicBezTo>
                        <a:pt x="1118990" y="27140"/>
                        <a:pt x="1117119" y="24939"/>
                        <a:pt x="1115175" y="22811"/>
                      </a:cubicBezTo>
                      <a:cubicBezTo>
                        <a:pt x="1115212" y="22848"/>
                        <a:pt x="1115248" y="22848"/>
                        <a:pt x="1115285" y="22848"/>
                      </a:cubicBezTo>
                      <a:cubicBezTo>
                        <a:pt x="1115285" y="22848"/>
                        <a:pt x="1114955" y="22555"/>
                        <a:pt x="1114955" y="22555"/>
                      </a:cubicBezTo>
                      <a:cubicBezTo>
                        <a:pt x="1115028" y="22665"/>
                        <a:pt x="1115101" y="22738"/>
                        <a:pt x="1115175" y="22811"/>
                      </a:cubicBezTo>
                      <a:cubicBezTo>
                        <a:pt x="1103785" y="17217"/>
                        <a:pt x="1092422" y="13136"/>
                        <a:pt x="1080854" y="12696"/>
                      </a:cubicBezTo>
                      <a:close/>
                      <a:moveTo>
                        <a:pt x="1076438" y="518"/>
                      </a:moveTo>
                      <a:cubicBezTo>
                        <a:pt x="1088800" y="2489"/>
                        <a:pt x="1102024" y="10046"/>
                        <a:pt x="1114991" y="22518"/>
                      </a:cubicBezTo>
                      <a:cubicBezTo>
                        <a:pt x="1149033" y="44821"/>
                        <a:pt x="1185569" y="51901"/>
                        <a:pt x="1226434" y="47205"/>
                      </a:cubicBezTo>
                      <a:cubicBezTo>
                        <a:pt x="1255266" y="43867"/>
                        <a:pt x="1286080" y="71306"/>
                        <a:pt x="1293197" y="100102"/>
                      </a:cubicBezTo>
                      <a:cubicBezTo>
                        <a:pt x="1300570" y="129852"/>
                        <a:pt x="1309557" y="158941"/>
                        <a:pt x="1325661" y="185316"/>
                      </a:cubicBezTo>
                      <a:cubicBezTo>
                        <a:pt x="1344002" y="215359"/>
                        <a:pt x="1369423" y="233334"/>
                        <a:pt x="1405849" y="235572"/>
                      </a:cubicBezTo>
                      <a:cubicBezTo>
                        <a:pt x="1435159" y="237406"/>
                        <a:pt x="1464065" y="243348"/>
                        <a:pt x="1490403" y="257361"/>
                      </a:cubicBezTo>
                      <a:cubicBezTo>
                        <a:pt x="1516008" y="270971"/>
                        <a:pt x="1521730" y="285754"/>
                        <a:pt x="1511496" y="313009"/>
                      </a:cubicBezTo>
                      <a:cubicBezTo>
                        <a:pt x="1504489" y="331681"/>
                        <a:pt x="1505773" y="349985"/>
                        <a:pt x="1511679" y="369427"/>
                      </a:cubicBezTo>
                      <a:cubicBezTo>
                        <a:pt x="1506654" y="369941"/>
                        <a:pt x="1502472" y="370087"/>
                        <a:pt x="1498400" y="370821"/>
                      </a:cubicBezTo>
                      <a:cubicBezTo>
                        <a:pt x="1485451" y="373132"/>
                        <a:pt x="1481966" y="383770"/>
                        <a:pt x="1477711" y="394078"/>
                      </a:cubicBezTo>
                      <a:cubicBezTo>
                        <a:pt x="1473236" y="405009"/>
                        <a:pt x="1482186" y="407907"/>
                        <a:pt x="1487982" y="412566"/>
                      </a:cubicBezTo>
                      <a:cubicBezTo>
                        <a:pt x="1516962" y="435823"/>
                        <a:pt x="1544657" y="460290"/>
                        <a:pt x="1564832" y="495433"/>
                      </a:cubicBezTo>
                      <a:cubicBezTo>
                        <a:pt x="1573526" y="443893"/>
                        <a:pt x="1547592" y="409411"/>
                        <a:pt x="1516815" y="376837"/>
                      </a:cubicBezTo>
                      <a:cubicBezTo>
                        <a:pt x="1568574" y="394445"/>
                        <a:pt x="1590180" y="459740"/>
                        <a:pt x="1569455" y="509812"/>
                      </a:cubicBezTo>
                      <a:cubicBezTo>
                        <a:pt x="1562228" y="527200"/>
                        <a:pt x="1552654" y="549540"/>
                        <a:pt x="1558853" y="571733"/>
                      </a:cubicBezTo>
                      <a:cubicBezTo>
                        <a:pt x="1560614" y="578079"/>
                        <a:pt x="1563805" y="582811"/>
                        <a:pt x="1552104" y="584755"/>
                      </a:cubicBezTo>
                      <a:cubicBezTo>
                        <a:pt x="1535707" y="587470"/>
                        <a:pt x="1533285" y="600199"/>
                        <a:pt x="1544951" y="612231"/>
                      </a:cubicBezTo>
                      <a:cubicBezTo>
                        <a:pt x="1552617" y="620154"/>
                        <a:pt x="1560504" y="627858"/>
                        <a:pt x="1567950" y="635928"/>
                      </a:cubicBezTo>
                      <a:cubicBezTo>
                        <a:pt x="1574884" y="643411"/>
                        <a:pt x="1581376" y="651298"/>
                        <a:pt x="1590621" y="661973"/>
                      </a:cubicBezTo>
                      <a:cubicBezTo>
                        <a:pt x="1592161" y="635854"/>
                        <a:pt x="1584605" y="616119"/>
                        <a:pt x="1572463" y="595650"/>
                      </a:cubicBezTo>
                      <a:cubicBezTo>
                        <a:pt x="1592345" y="607609"/>
                        <a:pt x="1600488" y="626390"/>
                        <a:pt x="1596233" y="652655"/>
                      </a:cubicBezTo>
                      <a:cubicBezTo>
                        <a:pt x="1594436" y="663843"/>
                        <a:pt x="1596820" y="672024"/>
                        <a:pt x="1602653" y="681304"/>
                      </a:cubicBezTo>
                      <a:cubicBezTo>
                        <a:pt x="1634090" y="731486"/>
                        <a:pt x="1635741" y="780165"/>
                        <a:pt x="1591244" y="824404"/>
                      </a:cubicBezTo>
                      <a:cubicBezTo>
                        <a:pt x="1586219" y="829393"/>
                        <a:pt x="1585742" y="834125"/>
                        <a:pt x="1586989" y="840728"/>
                      </a:cubicBezTo>
                      <a:cubicBezTo>
                        <a:pt x="1592381" y="867213"/>
                        <a:pt x="1594472" y="893991"/>
                        <a:pt x="1592015" y="920953"/>
                      </a:cubicBezTo>
                      <a:cubicBezTo>
                        <a:pt x="1588640" y="957783"/>
                        <a:pt x="1571986" y="976968"/>
                        <a:pt x="1536550" y="987312"/>
                      </a:cubicBezTo>
                      <a:cubicBezTo>
                        <a:pt x="1519639" y="992228"/>
                        <a:pt x="1503206" y="998831"/>
                        <a:pt x="1486882" y="1005507"/>
                      </a:cubicBezTo>
                      <a:cubicBezTo>
                        <a:pt x="1475767" y="1010056"/>
                        <a:pt x="1471218" y="1017062"/>
                        <a:pt x="1473052" y="1031222"/>
                      </a:cubicBezTo>
                      <a:cubicBezTo>
                        <a:pt x="1476867" y="1060238"/>
                        <a:pt x="1472062" y="1089621"/>
                        <a:pt x="1471768" y="1118893"/>
                      </a:cubicBezTo>
                      <a:cubicBezTo>
                        <a:pt x="1471548" y="1140903"/>
                        <a:pt x="1447888" y="1158804"/>
                        <a:pt x="1424227" y="1159465"/>
                      </a:cubicBezTo>
                      <a:cubicBezTo>
                        <a:pt x="1404015" y="1160015"/>
                        <a:pt x="1384243" y="1156934"/>
                        <a:pt x="1367773" y="1143398"/>
                      </a:cubicBezTo>
                      <a:cubicBezTo>
                        <a:pt x="1366012" y="1141930"/>
                        <a:pt x="1363921" y="1139106"/>
                        <a:pt x="1362014" y="1141417"/>
                      </a:cubicBezTo>
                      <a:cubicBezTo>
                        <a:pt x="1348991" y="1157374"/>
                        <a:pt x="1329769" y="1151981"/>
                        <a:pt x="1313482" y="1154843"/>
                      </a:cubicBezTo>
                      <a:cubicBezTo>
                        <a:pt x="1278560" y="1161005"/>
                        <a:pt x="1254203" y="1178906"/>
                        <a:pt x="1240007" y="1211077"/>
                      </a:cubicBezTo>
                      <a:cubicBezTo>
                        <a:pt x="1222729" y="1249961"/>
                        <a:pt x="1196611" y="1280995"/>
                        <a:pt x="1159231" y="1302014"/>
                      </a:cubicBezTo>
                      <a:cubicBezTo>
                        <a:pt x="1158717" y="1307260"/>
                        <a:pt x="1156003" y="1311258"/>
                        <a:pt x="1151381" y="1313496"/>
                      </a:cubicBezTo>
                      <a:cubicBezTo>
                        <a:pt x="1127354" y="1325124"/>
                        <a:pt x="1103106" y="1336019"/>
                        <a:pt x="1075484" y="1334992"/>
                      </a:cubicBezTo>
                      <a:cubicBezTo>
                        <a:pt x="1065616" y="1332718"/>
                        <a:pt x="1060517" y="1326665"/>
                        <a:pt x="1057986" y="1318485"/>
                      </a:cubicBezTo>
                      <a:cubicBezTo>
                        <a:pt x="997900" y="1343759"/>
                        <a:pt x="932458" y="1357662"/>
                        <a:pt x="863971" y="1357662"/>
                      </a:cubicBezTo>
                      <a:cubicBezTo>
                        <a:pt x="853333" y="1357662"/>
                        <a:pt x="842732" y="1357295"/>
                        <a:pt x="832240" y="1356635"/>
                      </a:cubicBezTo>
                      <a:cubicBezTo>
                        <a:pt x="830479" y="1359092"/>
                        <a:pt x="828205" y="1361293"/>
                        <a:pt x="825051" y="1363054"/>
                      </a:cubicBezTo>
                      <a:cubicBezTo>
                        <a:pt x="799923" y="1371088"/>
                        <a:pt x="774795" y="1378791"/>
                        <a:pt x="748347" y="1368740"/>
                      </a:cubicBezTo>
                      <a:cubicBezTo>
                        <a:pt x="678173" y="1368263"/>
                        <a:pt x="611190" y="1357478"/>
                        <a:pt x="554662" y="1310855"/>
                      </a:cubicBezTo>
                      <a:cubicBezTo>
                        <a:pt x="534156" y="1293944"/>
                        <a:pt x="516952" y="1274465"/>
                        <a:pt x="504113" y="1251428"/>
                      </a:cubicBezTo>
                      <a:cubicBezTo>
                        <a:pt x="497620" y="1239763"/>
                        <a:pt x="489953" y="1236352"/>
                        <a:pt x="477444" y="1241047"/>
                      </a:cubicBezTo>
                      <a:cubicBezTo>
                        <a:pt x="452206" y="1250475"/>
                        <a:pt x="425611" y="1254913"/>
                        <a:pt x="399016" y="1257738"/>
                      </a:cubicBezTo>
                      <a:cubicBezTo>
                        <a:pt x="356134" y="1262250"/>
                        <a:pt x="314059" y="1251355"/>
                        <a:pt x="300377" y="1210784"/>
                      </a:cubicBezTo>
                      <a:cubicBezTo>
                        <a:pt x="300120" y="1189398"/>
                        <a:pt x="289702" y="1182171"/>
                        <a:pt x="268096" y="1180117"/>
                      </a:cubicBezTo>
                      <a:cubicBezTo>
                        <a:pt x="241500" y="1177623"/>
                        <a:pt x="222829" y="1160785"/>
                        <a:pt x="214759" y="1133750"/>
                      </a:cubicBezTo>
                      <a:cubicBezTo>
                        <a:pt x="209880" y="1117389"/>
                        <a:pt x="205258" y="1100589"/>
                        <a:pt x="197371" y="1085659"/>
                      </a:cubicBezTo>
                      <a:cubicBezTo>
                        <a:pt x="182368" y="1057230"/>
                        <a:pt x="161385" y="1036761"/>
                        <a:pt x="125473" y="1036651"/>
                      </a:cubicBezTo>
                      <a:cubicBezTo>
                        <a:pt x="96970" y="1036541"/>
                        <a:pt x="75658" y="1019190"/>
                        <a:pt x="55922" y="1000115"/>
                      </a:cubicBezTo>
                      <a:cubicBezTo>
                        <a:pt x="72319" y="1007304"/>
                        <a:pt x="88056" y="1015888"/>
                        <a:pt x="106104" y="1018456"/>
                      </a:cubicBezTo>
                      <a:cubicBezTo>
                        <a:pt x="126023" y="1021281"/>
                        <a:pt x="143521" y="1015741"/>
                        <a:pt x="159551" y="1004406"/>
                      </a:cubicBezTo>
                      <a:cubicBezTo>
                        <a:pt x="163513" y="1001582"/>
                        <a:pt x="167952" y="997803"/>
                        <a:pt x="167071" y="992595"/>
                      </a:cubicBezTo>
                      <a:cubicBezTo>
                        <a:pt x="166117" y="986835"/>
                        <a:pt x="159991" y="986469"/>
                        <a:pt x="155333" y="985662"/>
                      </a:cubicBezTo>
                      <a:cubicBezTo>
                        <a:pt x="145135" y="983937"/>
                        <a:pt x="134717" y="983240"/>
                        <a:pt x="124556" y="981296"/>
                      </a:cubicBezTo>
                      <a:cubicBezTo>
                        <a:pt x="83801" y="973520"/>
                        <a:pt x="70779" y="952941"/>
                        <a:pt x="78372" y="911709"/>
                      </a:cubicBezTo>
                      <a:cubicBezTo>
                        <a:pt x="79289" y="906739"/>
                        <a:pt x="82086" y="901805"/>
                        <a:pt x="83604" y="896738"/>
                      </a:cubicBezTo>
                      <a:lnTo>
                        <a:pt x="81210" y="881289"/>
                      </a:lnTo>
                      <a:lnTo>
                        <a:pt x="79457" y="882109"/>
                      </a:lnTo>
                      <a:lnTo>
                        <a:pt x="81124" y="880969"/>
                      </a:lnTo>
                      <a:lnTo>
                        <a:pt x="81168" y="881020"/>
                      </a:lnTo>
                      <a:lnTo>
                        <a:pt x="81160" y="880969"/>
                      </a:lnTo>
                      <a:lnTo>
                        <a:pt x="81417" y="881262"/>
                      </a:lnTo>
                      <a:cubicBezTo>
                        <a:pt x="93155" y="874146"/>
                        <a:pt x="93339" y="860573"/>
                        <a:pt x="98254" y="849825"/>
                      </a:cubicBezTo>
                      <a:cubicBezTo>
                        <a:pt x="101886" y="841938"/>
                        <a:pt x="92679" y="840214"/>
                        <a:pt x="88240" y="837060"/>
                      </a:cubicBezTo>
                      <a:cubicBezTo>
                        <a:pt x="67111" y="821909"/>
                        <a:pt x="48366" y="804852"/>
                        <a:pt x="38792" y="779761"/>
                      </a:cubicBezTo>
                      <a:cubicBezTo>
                        <a:pt x="27970" y="751405"/>
                        <a:pt x="33619" y="724113"/>
                        <a:pt x="46128" y="698325"/>
                      </a:cubicBezTo>
                      <a:cubicBezTo>
                        <a:pt x="53024" y="684056"/>
                        <a:pt x="53868" y="674848"/>
                        <a:pt x="41579" y="662303"/>
                      </a:cubicBezTo>
                      <a:cubicBezTo>
                        <a:pt x="23201" y="643558"/>
                        <a:pt x="9482" y="620851"/>
                        <a:pt x="2585" y="594843"/>
                      </a:cubicBezTo>
                      <a:cubicBezTo>
                        <a:pt x="-1083" y="580977"/>
                        <a:pt x="-1780" y="567294"/>
                        <a:pt x="6767" y="551264"/>
                      </a:cubicBezTo>
                      <a:cubicBezTo>
                        <a:pt x="12600" y="597264"/>
                        <a:pt x="35600" y="632626"/>
                        <a:pt x="58160" y="669382"/>
                      </a:cubicBezTo>
                      <a:cubicBezTo>
                        <a:pt x="67001" y="661202"/>
                        <a:pt x="70449" y="655003"/>
                        <a:pt x="64543" y="644585"/>
                      </a:cubicBezTo>
                      <a:cubicBezTo>
                        <a:pt x="45358" y="610800"/>
                        <a:pt x="40075" y="577235"/>
                        <a:pt x="68651" y="544808"/>
                      </a:cubicBezTo>
                      <a:cubicBezTo>
                        <a:pt x="79766" y="532189"/>
                        <a:pt x="65276" y="529254"/>
                        <a:pt x="57463" y="523055"/>
                      </a:cubicBezTo>
                      <a:cubicBezTo>
                        <a:pt x="74154" y="518286"/>
                        <a:pt x="89927" y="514654"/>
                        <a:pt x="105114" y="509299"/>
                      </a:cubicBezTo>
                      <a:cubicBezTo>
                        <a:pt x="146749" y="494626"/>
                        <a:pt x="166778" y="465573"/>
                        <a:pt x="164943" y="421407"/>
                      </a:cubicBezTo>
                      <a:cubicBezTo>
                        <a:pt x="163953" y="396939"/>
                        <a:pt x="162486" y="372692"/>
                        <a:pt x="169236" y="348775"/>
                      </a:cubicBezTo>
                      <a:lnTo>
                        <a:pt x="169185" y="348833"/>
                      </a:lnTo>
                      <a:lnTo>
                        <a:pt x="168943" y="349179"/>
                      </a:lnTo>
                      <a:lnTo>
                        <a:pt x="168996" y="349045"/>
                      </a:lnTo>
                      <a:lnTo>
                        <a:pt x="168942" y="349105"/>
                      </a:lnTo>
                      <a:lnTo>
                        <a:pt x="169011" y="349005"/>
                      </a:lnTo>
                      <a:lnTo>
                        <a:pt x="169050" y="348907"/>
                      </a:lnTo>
                      <a:lnTo>
                        <a:pt x="169103" y="348873"/>
                      </a:lnTo>
                      <a:lnTo>
                        <a:pt x="194890" y="311725"/>
                      </a:lnTo>
                      <a:cubicBezTo>
                        <a:pt x="205020" y="300619"/>
                        <a:pt x="216667" y="290889"/>
                        <a:pt x="229946" y="282599"/>
                      </a:cubicBezTo>
                      <a:cubicBezTo>
                        <a:pt x="233504" y="280361"/>
                        <a:pt x="243738" y="277867"/>
                        <a:pt x="233137" y="270053"/>
                      </a:cubicBezTo>
                      <a:cubicBezTo>
                        <a:pt x="231303" y="268733"/>
                        <a:pt x="237869" y="265982"/>
                        <a:pt x="240914" y="265505"/>
                      </a:cubicBezTo>
                      <a:cubicBezTo>
                        <a:pt x="259622" y="262644"/>
                        <a:pt x="278550" y="261030"/>
                        <a:pt x="297075" y="257398"/>
                      </a:cubicBezTo>
                      <a:cubicBezTo>
                        <a:pt x="337866" y="249401"/>
                        <a:pt x="369377" y="189278"/>
                        <a:pt x="353310" y="151091"/>
                      </a:cubicBezTo>
                      <a:cubicBezTo>
                        <a:pt x="352429" y="149000"/>
                        <a:pt x="351182" y="146029"/>
                        <a:pt x="349531" y="145552"/>
                      </a:cubicBezTo>
                      <a:cubicBezTo>
                        <a:pt x="345093" y="144305"/>
                        <a:pt x="343295" y="148413"/>
                        <a:pt x="341425" y="151385"/>
                      </a:cubicBezTo>
                      <a:cubicBezTo>
                        <a:pt x="330603" y="168515"/>
                        <a:pt x="324000" y="187664"/>
                        <a:pt x="316223" y="206225"/>
                      </a:cubicBezTo>
                      <a:cubicBezTo>
                        <a:pt x="313069" y="213782"/>
                        <a:pt x="312188" y="222476"/>
                        <a:pt x="302247" y="232527"/>
                      </a:cubicBezTo>
                      <a:cubicBezTo>
                        <a:pt x="315306" y="185169"/>
                        <a:pt x="328916" y="143718"/>
                        <a:pt x="365415" y="114849"/>
                      </a:cubicBezTo>
                      <a:cubicBezTo>
                        <a:pt x="388965" y="96214"/>
                        <a:pt x="414863" y="96984"/>
                        <a:pt x="441458" y="108869"/>
                      </a:cubicBezTo>
                      <a:cubicBezTo>
                        <a:pt x="465999" y="119837"/>
                        <a:pt x="490613" y="131392"/>
                        <a:pt x="518566" y="129008"/>
                      </a:cubicBezTo>
                      <a:cubicBezTo>
                        <a:pt x="572966" y="124349"/>
                        <a:pt x="612400" y="96104"/>
                        <a:pt x="640610" y="50177"/>
                      </a:cubicBezTo>
                      <a:cubicBezTo>
                        <a:pt x="596847" y="62245"/>
                        <a:pt x="560788" y="89868"/>
                        <a:pt x="519996" y="109493"/>
                      </a:cubicBezTo>
                      <a:cubicBezTo>
                        <a:pt x="518015" y="103550"/>
                        <a:pt x="522638" y="101496"/>
                        <a:pt x="525242" y="99002"/>
                      </a:cubicBezTo>
                      <a:cubicBezTo>
                        <a:pt x="547068" y="77982"/>
                        <a:pt x="571646" y="61402"/>
                        <a:pt x="600479" y="51351"/>
                      </a:cubicBezTo>
                      <a:cubicBezTo>
                        <a:pt x="639949" y="37558"/>
                        <a:pt x="674651" y="44711"/>
                        <a:pt x="705721" y="72847"/>
                      </a:cubicBezTo>
                      <a:cubicBezTo>
                        <a:pt x="749484" y="112464"/>
                        <a:pt x="765881" y="109860"/>
                        <a:pt x="796585" y="59934"/>
                      </a:cubicBezTo>
                      <a:cubicBezTo>
                        <a:pt x="825381" y="13127"/>
                        <a:pt x="857405" y="875"/>
                        <a:pt x="909935" y="16759"/>
                      </a:cubicBezTo>
                      <a:cubicBezTo>
                        <a:pt x="934659" y="24242"/>
                        <a:pt x="957696" y="35504"/>
                        <a:pt x="979412" y="49296"/>
                      </a:cubicBezTo>
                      <a:cubicBezTo>
                        <a:pt x="987189" y="54249"/>
                        <a:pt x="992581" y="55386"/>
                        <a:pt x="999734" y="47976"/>
                      </a:cubicBezTo>
                      <a:cubicBezTo>
                        <a:pt x="1012793" y="34513"/>
                        <a:pt x="1029704" y="25856"/>
                        <a:pt x="1043056" y="12027"/>
                      </a:cubicBezTo>
                      <a:cubicBezTo>
                        <a:pt x="1052575" y="2159"/>
                        <a:pt x="1064076" y="-1454"/>
                        <a:pt x="1076438" y="518"/>
                      </a:cubicBezTo>
                      <a:close/>
                    </a:path>
                  </a:pathLst>
                </a:custGeom>
                <a:solidFill>
                  <a:srgbClr val="693723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79E9D10A-8EBE-4476-81E7-EE61497C2A0A}"/>
                    </a:ext>
                  </a:extLst>
                </p:cNvPr>
                <p:cNvSpPr/>
                <p:nvPr/>
              </p:nvSpPr>
              <p:spPr>
                <a:xfrm>
                  <a:off x="7940651" y="1937869"/>
                  <a:ext cx="969670" cy="1131758"/>
                </a:xfrm>
                <a:custGeom>
                  <a:avLst/>
                  <a:gdLst>
                    <a:gd name="connsiteX0" fmla="*/ 967768 w 969670"/>
                    <a:gd name="connsiteY0" fmla="*/ 764 h 1131758"/>
                    <a:gd name="connsiteX1" fmla="*/ 967842 w 969670"/>
                    <a:gd name="connsiteY1" fmla="*/ 874 h 1131758"/>
                    <a:gd name="connsiteX2" fmla="*/ 845285 w 969670"/>
                    <a:gd name="connsiteY2" fmla="*/ 303984 h 1131758"/>
                    <a:gd name="connsiteX3" fmla="*/ 839379 w 969670"/>
                    <a:gd name="connsiteY3" fmla="*/ 510288 h 1131758"/>
                    <a:gd name="connsiteX4" fmla="*/ 693748 w 969670"/>
                    <a:gd name="connsiteY4" fmla="*/ 693482 h 1131758"/>
                    <a:gd name="connsiteX5" fmla="*/ 445736 w 969670"/>
                    <a:gd name="connsiteY5" fmla="*/ 1017648 h 1131758"/>
                    <a:gd name="connsiteX6" fmla="*/ 380917 w 969670"/>
                    <a:gd name="connsiteY6" fmla="*/ 1087199 h 1131758"/>
                    <a:gd name="connsiteX7" fmla="*/ 205537 w 969670"/>
                    <a:gd name="connsiteY7" fmla="*/ 1118342 h 1131758"/>
                    <a:gd name="connsiteX8" fmla="*/ 2901 w 969670"/>
                    <a:gd name="connsiteY8" fmla="*/ 969410 h 1131758"/>
                    <a:gd name="connsiteX9" fmla="*/ 11888 w 969670"/>
                    <a:gd name="connsiteY9" fmla="*/ 940724 h 1131758"/>
                    <a:gd name="connsiteX10" fmla="*/ 68636 w 969670"/>
                    <a:gd name="connsiteY10" fmla="*/ 869083 h 1131758"/>
                    <a:gd name="connsiteX11" fmla="*/ 105906 w 969670"/>
                    <a:gd name="connsiteY11" fmla="*/ 814792 h 1131758"/>
                    <a:gd name="connsiteX12" fmla="*/ 124394 w 969670"/>
                    <a:gd name="connsiteY12" fmla="*/ 803934 h 1131758"/>
                    <a:gd name="connsiteX13" fmla="*/ 204803 w 969670"/>
                    <a:gd name="connsiteY13" fmla="*/ 858151 h 1131758"/>
                    <a:gd name="connsiteX14" fmla="*/ 279783 w 969670"/>
                    <a:gd name="connsiteY14" fmla="*/ 848320 h 1131758"/>
                    <a:gd name="connsiteX15" fmla="*/ 398635 w 969670"/>
                    <a:gd name="connsiteY15" fmla="*/ 688457 h 1131758"/>
                    <a:gd name="connsiteX16" fmla="*/ 853979 w 969670"/>
                    <a:gd name="connsiteY16" fmla="*/ 91591 h 1131758"/>
                    <a:gd name="connsiteX17" fmla="*/ 967768 w 969670"/>
                    <a:gd name="connsiteY17" fmla="*/ 764 h 113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9670" h="1131758">
                      <a:moveTo>
                        <a:pt x="967768" y="764"/>
                      </a:moveTo>
                      <a:cubicBezTo>
                        <a:pt x="970850" y="5790"/>
                        <a:pt x="969676" y="-2611"/>
                        <a:pt x="967842" y="874"/>
                      </a:cubicBezTo>
                      <a:cubicBezTo>
                        <a:pt x="917366" y="98010"/>
                        <a:pt x="869862" y="196357"/>
                        <a:pt x="845285" y="303984"/>
                      </a:cubicBezTo>
                      <a:cubicBezTo>
                        <a:pt x="829658" y="372361"/>
                        <a:pt x="823532" y="441031"/>
                        <a:pt x="839379" y="510288"/>
                      </a:cubicBezTo>
                      <a:cubicBezTo>
                        <a:pt x="788536" y="569531"/>
                        <a:pt x="741436" y="631745"/>
                        <a:pt x="693748" y="693482"/>
                      </a:cubicBezTo>
                      <a:cubicBezTo>
                        <a:pt x="610588" y="801146"/>
                        <a:pt x="528565" y="909727"/>
                        <a:pt x="445736" y="1017648"/>
                      </a:cubicBezTo>
                      <a:cubicBezTo>
                        <a:pt x="426404" y="1042849"/>
                        <a:pt x="404798" y="1066069"/>
                        <a:pt x="380917" y="1087199"/>
                      </a:cubicBezTo>
                      <a:cubicBezTo>
                        <a:pt x="328718" y="1133419"/>
                        <a:pt x="269768" y="1143470"/>
                        <a:pt x="205537" y="1118342"/>
                      </a:cubicBezTo>
                      <a:cubicBezTo>
                        <a:pt x="124944" y="1086832"/>
                        <a:pt x="57815" y="1036246"/>
                        <a:pt x="2901" y="969410"/>
                      </a:cubicBezTo>
                      <a:cubicBezTo>
                        <a:pt x="-5059" y="956498"/>
                        <a:pt x="5175" y="948171"/>
                        <a:pt x="11888" y="940724"/>
                      </a:cubicBezTo>
                      <a:cubicBezTo>
                        <a:pt x="32357" y="918018"/>
                        <a:pt x="50075" y="893257"/>
                        <a:pt x="68636" y="869083"/>
                      </a:cubicBezTo>
                      <a:cubicBezTo>
                        <a:pt x="82026" y="851622"/>
                        <a:pt x="93251" y="832730"/>
                        <a:pt x="105906" y="814792"/>
                      </a:cubicBezTo>
                      <a:cubicBezTo>
                        <a:pt x="110418" y="808409"/>
                        <a:pt x="114160" y="800596"/>
                        <a:pt x="124394" y="803934"/>
                      </a:cubicBezTo>
                      <a:cubicBezTo>
                        <a:pt x="151173" y="822055"/>
                        <a:pt x="177731" y="840507"/>
                        <a:pt x="204803" y="858151"/>
                      </a:cubicBezTo>
                      <a:cubicBezTo>
                        <a:pt x="236680" y="878950"/>
                        <a:pt x="256196" y="877410"/>
                        <a:pt x="279783" y="848320"/>
                      </a:cubicBezTo>
                      <a:cubicBezTo>
                        <a:pt x="321601" y="796744"/>
                        <a:pt x="363529" y="745535"/>
                        <a:pt x="398635" y="688457"/>
                      </a:cubicBezTo>
                      <a:cubicBezTo>
                        <a:pt x="530326" y="474339"/>
                        <a:pt x="675150" y="269833"/>
                        <a:pt x="853979" y="91591"/>
                      </a:cubicBezTo>
                      <a:cubicBezTo>
                        <a:pt x="890735" y="54981"/>
                        <a:pt x="926464" y="32238"/>
                        <a:pt x="967768" y="764"/>
                      </a:cubicBezTo>
                      <a:close/>
                    </a:path>
                  </a:pathLst>
                </a:custGeom>
                <a:solidFill>
                  <a:srgbClr val="794B7E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1327F942-10EE-487E-85EE-A7EE46B05AE2}"/>
                    </a:ext>
                  </a:extLst>
                </p:cNvPr>
                <p:cNvSpPr/>
                <p:nvPr/>
              </p:nvSpPr>
              <p:spPr>
                <a:xfrm>
                  <a:off x="6957846" y="2094246"/>
                  <a:ext cx="962414" cy="681932"/>
                </a:xfrm>
                <a:custGeom>
                  <a:avLst/>
                  <a:gdLst>
                    <a:gd name="connsiteX0" fmla="*/ 846568 w 962414"/>
                    <a:gd name="connsiteY0" fmla="*/ 681086 h 681932"/>
                    <a:gd name="connsiteX1" fmla="*/ 552225 w 962414"/>
                    <a:gd name="connsiteY1" fmla="*/ 450938 h 681932"/>
                    <a:gd name="connsiteX2" fmla="*/ 517780 w 962414"/>
                    <a:gd name="connsiteY2" fmla="*/ 435054 h 681932"/>
                    <a:gd name="connsiteX3" fmla="*/ 176814 w 962414"/>
                    <a:gd name="connsiteY3" fmla="*/ 398408 h 681932"/>
                    <a:gd name="connsiteX4" fmla="*/ 100110 w 962414"/>
                    <a:gd name="connsiteY4" fmla="*/ 395767 h 681932"/>
                    <a:gd name="connsiteX5" fmla="*/ 77770 w 962414"/>
                    <a:gd name="connsiteY5" fmla="*/ 337001 h 681932"/>
                    <a:gd name="connsiteX6" fmla="*/ 87711 w 962414"/>
                    <a:gd name="connsiteY6" fmla="*/ 323832 h 681932"/>
                    <a:gd name="connsiteX7" fmla="*/ 67426 w 962414"/>
                    <a:gd name="connsiteY7" fmla="*/ 322145 h 681932"/>
                    <a:gd name="connsiteX8" fmla="*/ 33384 w 962414"/>
                    <a:gd name="connsiteY8" fmla="*/ 316239 h 681932"/>
                    <a:gd name="connsiteX9" fmla="*/ 14822 w 962414"/>
                    <a:gd name="connsiteY9" fmla="*/ 260004 h 681932"/>
                    <a:gd name="connsiteX10" fmla="*/ 14346 w 962414"/>
                    <a:gd name="connsiteY10" fmla="*/ 239645 h 681932"/>
                    <a:gd name="connsiteX11" fmla="*/ 39547 w 962414"/>
                    <a:gd name="connsiteY11" fmla="*/ 164152 h 681932"/>
                    <a:gd name="connsiteX12" fmla="*/ 47507 w 962414"/>
                    <a:gd name="connsiteY12" fmla="*/ 148268 h 681932"/>
                    <a:gd name="connsiteX13" fmla="*/ 65848 w 962414"/>
                    <a:gd name="connsiteY13" fmla="*/ 98820 h 681932"/>
                    <a:gd name="connsiteX14" fmla="*/ 115517 w 962414"/>
                    <a:gd name="connsiteY14" fmla="*/ 87081 h 681932"/>
                    <a:gd name="connsiteX15" fmla="*/ 287412 w 962414"/>
                    <a:gd name="connsiteY15" fmla="*/ 92327 h 681932"/>
                    <a:gd name="connsiteX16" fmla="*/ 377872 w 962414"/>
                    <a:gd name="connsiteY16" fmla="*/ 102781 h 681932"/>
                    <a:gd name="connsiteX17" fmla="*/ 355202 w 962414"/>
                    <a:gd name="connsiteY17" fmla="*/ 84733 h 681932"/>
                    <a:gd name="connsiteX18" fmla="*/ 349883 w 962414"/>
                    <a:gd name="connsiteY18" fmla="*/ 19842 h 681932"/>
                    <a:gd name="connsiteX19" fmla="*/ 422882 w 962414"/>
                    <a:gd name="connsiteY19" fmla="*/ 13312 h 681932"/>
                    <a:gd name="connsiteX20" fmla="*/ 458868 w 962414"/>
                    <a:gd name="connsiteY20" fmla="*/ 49848 h 681932"/>
                    <a:gd name="connsiteX21" fmla="*/ 592723 w 962414"/>
                    <a:gd name="connsiteY21" fmla="*/ 165839 h 681932"/>
                    <a:gd name="connsiteX22" fmla="*/ 673792 w 962414"/>
                    <a:gd name="connsiteY22" fmla="*/ 314551 h 681932"/>
                    <a:gd name="connsiteX23" fmla="*/ 685604 w 962414"/>
                    <a:gd name="connsiteY23" fmla="*/ 337735 h 681932"/>
                    <a:gd name="connsiteX24" fmla="*/ 942971 w 962414"/>
                    <a:gd name="connsiteY24" fmla="*/ 549578 h 681932"/>
                    <a:gd name="connsiteX25" fmla="*/ 961899 w 962414"/>
                    <a:gd name="connsiteY25" fmla="*/ 566819 h 681932"/>
                    <a:gd name="connsiteX26" fmla="*/ 954269 w 962414"/>
                    <a:gd name="connsiteY26" fmla="*/ 584060 h 681932"/>
                    <a:gd name="connsiteX27" fmla="*/ 864653 w 962414"/>
                    <a:gd name="connsiteY27" fmla="*/ 672135 h 681932"/>
                    <a:gd name="connsiteX28" fmla="*/ 846568 w 962414"/>
                    <a:gd name="connsiteY28" fmla="*/ 681086 h 68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62414" h="681932">
                      <a:moveTo>
                        <a:pt x="846568" y="681086"/>
                      </a:moveTo>
                      <a:cubicBezTo>
                        <a:pt x="748442" y="604419"/>
                        <a:pt x="650205" y="527825"/>
                        <a:pt x="552225" y="450938"/>
                      </a:cubicBezTo>
                      <a:cubicBezTo>
                        <a:pt x="541771" y="442721"/>
                        <a:pt x="530289" y="438356"/>
                        <a:pt x="517780" y="435054"/>
                      </a:cubicBezTo>
                      <a:cubicBezTo>
                        <a:pt x="405934" y="405855"/>
                        <a:pt x="292328" y="393786"/>
                        <a:pt x="176814" y="398408"/>
                      </a:cubicBezTo>
                      <a:cubicBezTo>
                        <a:pt x="151246" y="399435"/>
                        <a:pt x="125421" y="401343"/>
                        <a:pt x="100110" y="395767"/>
                      </a:cubicBezTo>
                      <a:cubicBezTo>
                        <a:pt x="62583" y="387513"/>
                        <a:pt x="55540" y="368548"/>
                        <a:pt x="77770" y="337001"/>
                      </a:cubicBezTo>
                      <a:cubicBezTo>
                        <a:pt x="80851" y="332636"/>
                        <a:pt x="84190" y="328491"/>
                        <a:pt x="87711" y="323832"/>
                      </a:cubicBezTo>
                      <a:cubicBezTo>
                        <a:pt x="80448" y="319430"/>
                        <a:pt x="73772" y="322255"/>
                        <a:pt x="67426" y="322145"/>
                      </a:cubicBezTo>
                      <a:cubicBezTo>
                        <a:pt x="55724" y="321961"/>
                        <a:pt x="44242" y="321044"/>
                        <a:pt x="33384" y="316239"/>
                      </a:cubicBezTo>
                      <a:cubicBezTo>
                        <a:pt x="7302" y="304720"/>
                        <a:pt x="296" y="284508"/>
                        <a:pt x="14822" y="260004"/>
                      </a:cubicBezTo>
                      <a:cubicBezTo>
                        <a:pt x="19298" y="252447"/>
                        <a:pt x="21682" y="247678"/>
                        <a:pt x="14346" y="239645"/>
                      </a:cubicBezTo>
                      <a:cubicBezTo>
                        <a:pt x="-12506" y="210115"/>
                        <a:pt x="-291" y="173066"/>
                        <a:pt x="39547" y="164152"/>
                      </a:cubicBezTo>
                      <a:cubicBezTo>
                        <a:pt x="51762" y="161400"/>
                        <a:pt x="52862" y="159273"/>
                        <a:pt x="47507" y="148268"/>
                      </a:cubicBezTo>
                      <a:cubicBezTo>
                        <a:pt x="36759" y="126295"/>
                        <a:pt x="43655" y="109201"/>
                        <a:pt x="65848" y="98820"/>
                      </a:cubicBezTo>
                      <a:cubicBezTo>
                        <a:pt x="81548" y="91483"/>
                        <a:pt x="98569" y="87998"/>
                        <a:pt x="115517" y="87081"/>
                      </a:cubicBezTo>
                      <a:cubicBezTo>
                        <a:pt x="172925" y="84073"/>
                        <a:pt x="230260" y="85320"/>
                        <a:pt x="287412" y="92327"/>
                      </a:cubicBezTo>
                      <a:cubicBezTo>
                        <a:pt x="316869" y="95958"/>
                        <a:pt x="346325" y="99150"/>
                        <a:pt x="377872" y="102781"/>
                      </a:cubicBezTo>
                      <a:cubicBezTo>
                        <a:pt x="369142" y="95922"/>
                        <a:pt x="361548" y="90933"/>
                        <a:pt x="355202" y="84733"/>
                      </a:cubicBezTo>
                      <a:cubicBezTo>
                        <a:pt x="333706" y="63788"/>
                        <a:pt x="331909" y="39650"/>
                        <a:pt x="349883" y="19842"/>
                      </a:cubicBezTo>
                      <a:cubicBezTo>
                        <a:pt x="371269" y="-3782"/>
                        <a:pt x="400469" y="-6753"/>
                        <a:pt x="422882" y="13312"/>
                      </a:cubicBezTo>
                      <a:cubicBezTo>
                        <a:pt x="435574" y="24720"/>
                        <a:pt x="447753" y="36899"/>
                        <a:pt x="458868" y="49848"/>
                      </a:cubicBezTo>
                      <a:cubicBezTo>
                        <a:pt x="497825" y="95115"/>
                        <a:pt x="542321" y="134292"/>
                        <a:pt x="592723" y="165839"/>
                      </a:cubicBezTo>
                      <a:cubicBezTo>
                        <a:pt x="648444" y="200724"/>
                        <a:pt x="672472" y="251163"/>
                        <a:pt x="673792" y="314551"/>
                      </a:cubicBezTo>
                      <a:cubicBezTo>
                        <a:pt x="674012" y="324932"/>
                        <a:pt x="678121" y="331609"/>
                        <a:pt x="685604" y="337735"/>
                      </a:cubicBezTo>
                      <a:cubicBezTo>
                        <a:pt x="771478" y="408276"/>
                        <a:pt x="857243" y="478890"/>
                        <a:pt x="942971" y="549578"/>
                      </a:cubicBezTo>
                      <a:cubicBezTo>
                        <a:pt x="949537" y="555007"/>
                        <a:pt x="955589" y="561059"/>
                        <a:pt x="961899" y="566819"/>
                      </a:cubicBezTo>
                      <a:cubicBezTo>
                        <a:pt x="963953" y="574595"/>
                        <a:pt x="959551" y="579694"/>
                        <a:pt x="954269" y="584060"/>
                      </a:cubicBezTo>
                      <a:cubicBezTo>
                        <a:pt x="921951" y="610948"/>
                        <a:pt x="891028" y="639194"/>
                        <a:pt x="864653" y="672135"/>
                      </a:cubicBezTo>
                      <a:cubicBezTo>
                        <a:pt x="860251" y="677821"/>
                        <a:pt x="855555" y="684277"/>
                        <a:pt x="846568" y="681086"/>
                      </a:cubicBezTo>
                      <a:close/>
                    </a:path>
                  </a:pathLst>
                </a:custGeom>
                <a:solidFill>
                  <a:srgbClr val="F4AB92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B772F9C4-C43A-4585-82A0-DE24B19E88F1}"/>
                    </a:ext>
                  </a:extLst>
                </p:cNvPr>
                <p:cNvSpPr/>
                <p:nvPr/>
              </p:nvSpPr>
              <p:spPr>
                <a:xfrm>
                  <a:off x="7787994" y="2641952"/>
                  <a:ext cx="279522" cy="296708"/>
                </a:xfrm>
                <a:custGeom>
                  <a:avLst/>
                  <a:gdLst>
                    <a:gd name="connsiteX0" fmla="*/ 16420 w 279522"/>
                    <a:gd name="connsiteY0" fmla="*/ 133380 h 296708"/>
                    <a:gd name="connsiteX1" fmla="*/ 131787 w 279522"/>
                    <a:gd name="connsiteY1" fmla="*/ 19260 h 296708"/>
                    <a:gd name="connsiteX2" fmla="*/ 135126 w 279522"/>
                    <a:gd name="connsiteY2" fmla="*/ 17792 h 296708"/>
                    <a:gd name="connsiteX3" fmla="*/ 205666 w 279522"/>
                    <a:gd name="connsiteY3" fmla="*/ 18526 h 296708"/>
                    <a:gd name="connsiteX4" fmla="*/ 271035 w 279522"/>
                    <a:gd name="connsiteY4" fmla="*/ 73330 h 296708"/>
                    <a:gd name="connsiteX5" fmla="*/ 277088 w 279522"/>
                    <a:gd name="connsiteY5" fmla="*/ 99852 h 296708"/>
                    <a:gd name="connsiteX6" fmla="*/ 224742 w 279522"/>
                    <a:gd name="connsiteY6" fmla="*/ 174171 h 296708"/>
                    <a:gd name="connsiteX7" fmla="*/ 162381 w 279522"/>
                    <a:gd name="connsiteY7" fmla="*/ 252672 h 296708"/>
                    <a:gd name="connsiteX8" fmla="*/ 155595 w 279522"/>
                    <a:gd name="connsiteY8" fmla="*/ 265328 h 296708"/>
                    <a:gd name="connsiteX9" fmla="*/ 126138 w 279522"/>
                    <a:gd name="connsiteY9" fmla="*/ 290419 h 296708"/>
                    <a:gd name="connsiteX10" fmla="*/ 105559 w 279522"/>
                    <a:gd name="connsiteY10" fmla="*/ 291409 h 296708"/>
                    <a:gd name="connsiteX11" fmla="*/ 3838 w 279522"/>
                    <a:gd name="connsiteY11" fmla="*/ 170283 h 296708"/>
                    <a:gd name="connsiteX12" fmla="*/ 4975 w 279522"/>
                    <a:gd name="connsiteY12" fmla="*/ 149704 h 296708"/>
                    <a:gd name="connsiteX13" fmla="*/ 16420 w 279522"/>
                    <a:gd name="connsiteY13" fmla="*/ 133380 h 296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9522" h="296708">
                      <a:moveTo>
                        <a:pt x="16420" y="133380"/>
                      </a:moveTo>
                      <a:cubicBezTo>
                        <a:pt x="50755" y="91158"/>
                        <a:pt x="89566" y="53521"/>
                        <a:pt x="131787" y="19260"/>
                      </a:cubicBezTo>
                      <a:cubicBezTo>
                        <a:pt x="132924" y="18783"/>
                        <a:pt x="134135" y="18452"/>
                        <a:pt x="135126" y="17792"/>
                      </a:cubicBezTo>
                      <a:cubicBezTo>
                        <a:pt x="170268" y="-6052"/>
                        <a:pt x="170268" y="-6052"/>
                        <a:pt x="205666" y="18526"/>
                      </a:cubicBezTo>
                      <a:cubicBezTo>
                        <a:pt x="229107" y="34813"/>
                        <a:pt x="250309" y="53705"/>
                        <a:pt x="271035" y="73330"/>
                      </a:cubicBezTo>
                      <a:cubicBezTo>
                        <a:pt x="279986" y="81804"/>
                        <a:pt x="281600" y="89507"/>
                        <a:pt x="277088" y="99852"/>
                      </a:cubicBezTo>
                      <a:cubicBezTo>
                        <a:pt x="259700" y="124686"/>
                        <a:pt x="242936" y="149960"/>
                        <a:pt x="224742" y="174171"/>
                      </a:cubicBezTo>
                      <a:cubicBezTo>
                        <a:pt x="204676" y="200876"/>
                        <a:pt x="183290" y="226591"/>
                        <a:pt x="162381" y="252672"/>
                      </a:cubicBezTo>
                      <a:cubicBezTo>
                        <a:pt x="159299" y="256524"/>
                        <a:pt x="156218" y="260229"/>
                        <a:pt x="155595" y="265328"/>
                      </a:cubicBezTo>
                      <a:cubicBezTo>
                        <a:pt x="140921" y="267859"/>
                        <a:pt x="135639" y="281798"/>
                        <a:pt x="126138" y="290419"/>
                      </a:cubicBezTo>
                      <a:cubicBezTo>
                        <a:pt x="118545" y="297315"/>
                        <a:pt x="114180" y="299773"/>
                        <a:pt x="105559" y="291409"/>
                      </a:cubicBezTo>
                      <a:cubicBezTo>
                        <a:pt x="67446" y="254506"/>
                        <a:pt x="33294" y="214449"/>
                        <a:pt x="3838" y="170283"/>
                      </a:cubicBezTo>
                      <a:cubicBezTo>
                        <a:pt x="-1628" y="162102"/>
                        <a:pt x="-1261" y="156600"/>
                        <a:pt x="4975" y="149704"/>
                      </a:cubicBezTo>
                      <a:cubicBezTo>
                        <a:pt x="9377" y="144825"/>
                        <a:pt x="12642" y="138882"/>
                        <a:pt x="16420" y="133380"/>
                      </a:cubicBezTo>
                      <a:close/>
                    </a:path>
                  </a:pathLst>
                </a:custGeom>
                <a:solidFill>
                  <a:srgbClr val="8C5A95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A4871CF2-8216-4EAC-83DB-5C3AEB14BE24}"/>
                    </a:ext>
                  </a:extLst>
                </p:cNvPr>
                <p:cNvSpPr/>
                <p:nvPr/>
              </p:nvSpPr>
              <p:spPr>
                <a:xfrm>
                  <a:off x="8989048" y="1692235"/>
                  <a:ext cx="697450" cy="575626"/>
                </a:xfrm>
                <a:custGeom>
                  <a:avLst/>
                  <a:gdLst>
                    <a:gd name="connsiteX0" fmla="*/ 509964 w 697450"/>
                    <a:gd name="connsiteY0" fmla="*/ 0 h 575626"/>
                    <a:gd name="connsiteX1" fmla="*/ 424530 w 697450"/>
                    <a:gd name="connsiteY1" fmla="*/ 27512 h 575626"/>
                    <a:gd name="connsiteX2" fmla="*/ 170391 w 697450"/>
                    <a:gd name="connsiteY2" fmla="*/ 55795 h 575626"/>
                    <a:gd name="connsiteX3" fmla="*/ 99044 w 697450"/>
                    <a:gd name="connsiteY3" fmla="*/ 66726 h 575626"/>
                    <a:gd name="connsiteX4" fmla="*/ 55574 w 697450"/>
                    <a:gd name="connsiteY4" fmla="*/ 112690 h 575626"/>
                    <a:gd name="connsiteX5" fmla="*/ 0 w 697450"/>
                    <a:gd name="connsiteY5" fmla="*/ 198711 h 575626"/>
                    <a:gd name="connsiteX6" fmla="*/ 115844 w 697450"/>
                    <a:gd name="connsiteY6" fmla="*/ 575627 h 575626"/>
                    <a:gd name="connsiteX7" fmla="*/ 293462 w 697450"/>
                    <a:gd name="connsiteY7" fmla="*/ 495585 h 575626"/>
                    <a:gd name="connsiteX8" fmla="*/ 330255 w 697450"/>
                    <a:gd name="connsiteY8" fmla="*/ 488541 h 575626"/>
                    <a:gd name="connsiteX9" fmla="*/ 385169 w 697450"/>
                    <a:gd name="connsiteY9" fmla="*/ 474602 h 575626"/>
                    <a:gd name="connsiteX10" fmla="*/ 514990 w 697450"/>
                    <a:gd name="connsiteY10" fmla="*/ 522473 h 575626"/>
                    <a:gd name="connsiteX11" fmla="*/ 537476 w 697450"/>
                    <a:gd name="connsiteY11" fmla="*/ 518548 h 575626"/>
                    <a:gd name="connsiteX12" fmla="*/ 652440 w 697450"/>
                    <a:gd name="connsiteY12" fmla="*/ 276148 h 575626"/>
                    <a:gd name="connsiteX13" fmla="*/ 697450 w 697450"/>
                    <a:gd name="connsiteY13" fmla="*/ 125895 h 575626"/>
                    <a:gd name="connsiteX14" fmla="*/ 509964 w 697450"/>
                    <a:gd name="connsiteY14" fmla="*/ 0 h 57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450" h="575626">
                      <a:moveTo>
                        <a:pt x="509964" y="0"/>
                      </a:moveTo>
                      <a:cubicBezTo>
                        <a:pt x="482525" y="12436"/>
                        <a:pt x="454426" y="22780"/>
                        <a:pt x="424530" y="27512"/>
                      </a:cubicBezTo>
                      <a:cubicBezTo>
                        <a:pt x="409160" y="31547"/>
                        <a:pt x="200251" y="45487"/>
                        <a:pt x="170391" y="55795"/>
                      </a:cubicBezTo>
                      <a:cubicBezTo>
                        <a:pt x="146621" y="59426"/>
                        <a:pt x="122814" y="63058"/>
                        <a:pt x="99044" y="66726"/>
                      </a:cubicBezTo>
                      <a:cubicBezTo>
                        <a:pt x="84554" y="82059"/>
                        <a:pt x="70064" y="97356"/>
                        <a:pt x="55574" y="112690"/>
                      </a:cubicBezTo>
                      <a:cubicBezTo>
                        <a:pt x="41965" y="127106"/>
                        <a:pt x="6199" y="185468"/>
                        <a:pt x="0" y="198711"/>
                      </a:cubicBezTo>
                      <a:cubicBezTo>
                        <a:pt x="1321" y="335538"/>
                        <a:pt x="40131" y="460663"/>
                        <a:pt x="115844" y="575627"/>
                      </a:cubicBezTo>
                      <a:cubicBezTo>
                        <a:pt x="169731" y="495218"/>
                        <a:pt x="215108" y="475079"/>
                        <a:pt x="293462" y="495585"/>
                      </a:cubicBezTo>
                      <a:cubicBezTo>
                        <a:pt x="315582" y="514219"/>
                        <a:pt x="322919" y="499546"/>
                        <a:pt x="330255" y="488541"/>
                      </a:cubicBezTo>
                      <a:cubicBezTo>
                        <a:pt x="346432" y="486524"/>
                        <a:pt x="370239" y="480912"/>
                        <a:pt x="385169" y="474602"/>
                      </a:cubicBezTo>
                      <a:cubicBezTo>
                        <a:pt x="432123" y="468549"/>
                        <a:pt x="475666" y="484030"/>
                        <a:pt x="514990" y="522473"/>
                      </a:cubicBezTo>
                      <a:cubicBezTo>
                        <a:pt x="527499" y="534689"/>
                        <a:pt x="530910" y="529736"/>
                        <a:pt x="537476" y="518548"/>
                      </a:cubicBezTo>
                      <a:cubicBezTo>
                        <a:pt x="582963" y="441111"/>
                        <a:pt x="621810" y="360555"/>
                        <a:pt x="652440" y="276148"/>
                      </a:cubicBezTo>
                      <a:cubicBezTo>
                        <a:pt x="670305" y="226956"/>
                        <a:pt x="687619" y="177545"/>
                        <a:pt x="697450" y="125895"/>
                      </a:cubicBezTo>
                      <a:cubicBezTo>
                        <a:pt x="644076" y="70321"/>
                        <a:pt x="581716" y="28136"/>
                        <a:pt x="509964" y="0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7AA09E7-396C-4696-9D63-7AAC700852A3}"/>
                    </a:ext>
                  </a:extLst>
                </p:cNvPr>
                <p:cNvSpPr/>
                <p:nvPr/>
              </p:nvSpPr>
              <p:spPr>
                <a:xfrm>
                  <a:off x="8704170" y="639896"/>
                  <a:ext cx="948498" cy="1555521"/>
                </a:xfrm>
                <a:custGeom>
                  <a:avLst/>
                  <a:gdLst>
                    <a:gd name="connsiteX0" fmla="*/ 578304 w 948498"/>
                    <a:gd name="connsiteY0" fmla="*/ 1547887 h 1555521"/>
                    <a:gd name="connsiteX1" fmla="*/ 477573 w 948498"/>
                    <a:gd name="connsiteY1" fmla="*/ 1363373 h 1555521"/>
                    <a:gd name="connsiteX2" fmla="*/ 421375 w 948498"/>
                    <a:gd name="connsiteY2" fmla="*/ 1279883 h 1555521"/>
                    <a:gd name="connsiteX3" fmla="*/ 406592 w 948498"/>
                    <a:gd name="connsiteY3" fmla="*/ 1252554 h 1555521"/>
                    <a:gd name="connsiteX4" fmla="*/ 422218 w 948498"/>
                    <a:gd name="connsiteY4" fmla="*/ 1190340 h 1555521"/>
                    <a:gd name="connsiteX5" fmla="*/ 463413 w 948498"/>
                    <a:gd name="connsiteY5" fmla="*/ 1121120 h 1555521"/>
                    <a:gd name="connsiteX6" fmla="*/ 459195 w 948498"/>
                    <a:gd name="connsiteY6" fmla="*/ 1007476 h 1555521"/>
                    <a:gd name="connsiteX7" fmla="*/ 438359 w 948498"/>
                    <a:gd name="connsiteY7" fmla="*/ 978020 h 1555521"/>
                    <a:gd name="connsiteX8" fmla="*/ 312610 w 948498"/>
                    <a:gd name="connsiteY8" fmla="*/ 906709 h 1555521"/>
                    <a:gd name="connsiteX9" fmla="*/ 126738 w 948498"/>
                    <a:gd name="connsiteY9" fmla="*/ 703192 h 1555521"/>
                    <a:gd name="connsiteX10" fmla="*/ 104692 w 948498"/>
                    <a:gd name="connsiteY10" fmla="*/ 688042 h 1555521"/>
                    <a:gd name="connsiteX11" fmla="*/ 3154 w 948498"/>
                    <a:gd name="connsiteY11" fmla="*/ 537570 h 1555521"/>
                    <a:gd name="connsiteX12" fmla="*/ 71788 w 948498"/>
                    <a:gd name="connsiteY12" fmla="*/ 523777 h 1555521"/>
                    <a:gd name="connsiteX13" fmla="*/ 93320 w 948498"/>
                    <a:gd name="connsiteY13" fmla="*/ 557892 h 1555521"/>
                    <a:gd name="connsiteX14" fmla="*/ 92037 w 948498"/>
                    <a:gd name="connsiteY14" fmla="*/ 537863 h 1555521"/>
                    <a:gd name="connsiteX15" fmla="*/ 76813 w 948498"/>
                    <a:gd name="connsiteY15" fmla="*/ 460719 h 1555521"/>
                    <a:gd name="connsiteX16" fmla="*/ 137670 w 948498"/>
                    <a:gd name="connsiteY16" fmla="*/ 332659 h 1555521"/>
                    <a:gd name="connsiteX17" fmla="*/ 234439 w 948498"/>
                    <a:gd name="connsiteY17" fmla="*/ 191284 h 1555521"/>
                    <a:gd name="connsiteX18" fmla="*/ 288620 w 948498"/>
                    <a:gd name="connsiteY18" fmla="*/ 95835 h 1555521"/>
                    <a:gd name="connsiteX19" fmla="*/ 309639 w 948498"/>
                    <a:gd name="connsiteY19" fmla="*/ 87362 h 1555521"/>
                    <a:gd name="connsiteX20" fmla="*/ 318003 w 948498"/>
                    <a:gd name="connsiteY20" fmla="*/ 107721 h 1555521"/>
                    <a:gd name="connsiteX21" fmla="*/ 386709 w 948498"/>
                    <a:gd name="connsiteY21" fmla="*/ 200455 h 1555521"/>
                    <a:gd name="connsiteX22" fmla="*/ 393863 w 948498"/>
                    <a:gd name="connsiteY22" fmla="*/ 218319 h 1555521"/>
                    <a:gd name="connsiteX23" fmla="*/ 374898 w 948498"/>
                    <a:gd name="connsiteY23" fmla="*/ 263622 h 1555521"/>
                    <a:gd name="connsiteX24" fmla="*/ 402006 w 948498"/>
                    <a:gd name="connsiteY24" fmla="*/ 325360 h 1555521"/>
                    <a:gd name="connsiteX25" fmla="*/ 437955 w 948498"/>
                    <a:gd name="connsiteY25" fmla="*/ 236184 h 1555521"/>
                    <a:gd name="connsiteX26" fmla="*/ 435167 w 948498"/>
                    <a:gd name="connsiteY26" fmla="*/ 169421 h 1555521"/>
                    <a:gd name="connsiteX27" fmla="*/ 404134 w 948498"/>
                    <a:gd name="connsiteY27" fmla="*/ 153904 h 1555521"/>
                    <a:gd name="connsiteX28" fmla="*/ 384985 w 948498"/>
                    <a:gd name="connsiteY28" fmla="*/ 42682 h 1555521"/>
                    <a:gd name="connsiteX29" fmla="*/ 447713 w 948498"/>
                    <a:gd name="connsiteY29" fmla="*/ 9337 h 1555521"/>
                    <a:gd name="connsiteX30" fmla="*/ 504865 w 948498"/>
                    <a:gd name="connsiteY30" fmla="*/ 37106 h 1555521"/>
                    <a:gd name="connsiteX31" fmla="*/ 519391 w 948498"/>
                    <a:gd name="connsiteY31" fmla="*/ 128997 h 1555521"/>
                    <a:gd name="connsiteX32" fmla="*/ 520932 w 948498"/>
                    <a:gd name="connsiteY32" fmla="*/ 143523 h 1555521"/>
                    <a:gd name="connsiteX33" fmla="*/ 529185 w 948498"/>
                    <a:gd name="connsiteY33" fmla="*/ 161681 h 1555521"/>
                    <a:gd name="connsiteX34" fmla="*/ 544776 w 948498"/>
                    <a:gd name="connsiteY34" fmla="*/ 147778 h 1555521"/>
                    <a:gd name="connsiteX35" fmla="*/ 563227 w 948498"/>
                    <a:gd name="connsiteY35" fmla="*/ 24561 h 1555521"/>
                    <a:gd name="connsiteX36" fmla="*/ 563814 w 948498"/>
                    <a:gd name="connsiteY36" fmla="*/ 2588 h 1555521"/>
                    <a:gd name="connsiteX37" fmla="*/ 586411 w 948498"/>
                    <a:gd name="connsiteY37" fmla="*/ 4935 h 1555521"/>
                    <a:gd name="connsiteX38" fmla="*/ 699100 w 948498"/>
                    <a:gd name="connsiteY38" fmla="*/ 161974 h 1555521"/>
                    <a:gd name="connsiteX39" fmla="*/ 694515 w 948498"/>
                    <a:gd name="connsiteY39" fmla="*/ 198620 h 1555521"/>
                    <a:gd name="connsiteX40" fmla="*/ 706950 w 948498"/>
                    <a:gd name="connsiteY40" fmla="*/ 220814 h 1555521"/>
                    <a:gd name="connsiteX41" fmla="*/ 852104 w 948498"/>
                    <a:gd name="connsiteY41" fmla="*/ 311273 h 1555521"/>
                    <a:gd name="connsiteX42" fmla="*/ 860541 w 948498"/>
                    <a:gd name="connsiteY42" fmla="*/ 362593 h 1555521"/>
                    <a:gd name="connsiteX43" fmla="*/ 849573 w 948498"/>
                    <a:gd name="connsiteY43" fmla="*/ 429135 h 1555521"/>
                    <a:gd name="connsiteX44" fmla="*/ 860064 w 948498"/>
                    <a:gd name="connsiteY44" fmla="*/ 407015 h 1555521"/>
                    <a:gd name="connsiteX45" fmla="*/ 905477 w 948498"/>
                    <a:gd name="connsiteY45" fmla="*/ 382071 h 1555521"/>
                    <a:gd name="connsiteX46" fmla="*/ 939776 w 948498"/>
                    <a:gd name="connsiteY46" fmla="*/ 413508 h 1555521"/>
                    <a:gd name="connsiteX47" fmla="*/ 909293 w 948498"/>
                    <a:gd name="connsiteY47" fmla="*/ 571501 h 1555521"/>
                    <a:gd name="connsiteX48" fmla="*/ 894216 w 948498"/>
                    <a:gd name="connsiteY48" fmla="*/ 601764 h 1555521"/>
                    <a:gd name="connsiteX49" fmla="*/ 696459 w 948498"/>
                    <a:gd name="connsiteY49" fmla="*/ 924059 h 1555521"/>
                    <a:gd name="connsiteX50" fmla="*/ 685417 w 948498"/>
                    <a:gd name="connsiteY50" fmla="*/ 951828 h 1555521"/>
                    <a:gd name="connsiteX51" fmla="*/ 706877 w 948498"/>
                    <a:gd name="connsiteY51" fmla="*/ 1092434 h 1555521"/>
                    <a:gd name="connsiteX52" fmla="*/ 775327 w 948498"/>
                    <a:gd name="connsiteY52" fmla="*/ 1158683 h 1555521"/>
                    <a:gd name="connsiteX53" fmla="*/ 793338 w 948498"/>
                    <a:gd name="connsiteY53" fmla="*/ 1203913 h 1555521"/>
                    <a:gd name="connsiteX54" fmla="*/ 741212 w 948498"/>
                    <a:gd name="connsiteY54" fmla="*/ 1274527 h 1555521"/>
                    <a:gd name="connsiteX55" fmla="*/ 622873 w 948498"/>
                    <a:gd name="connsiteY55" fmla="*/ 1511865 h 1555521"/>
                    <a:gd name="connsiteX56" fmla="*/ 611502 w 948498"/>
                    <a:gd name="connsiteY56" fmla="*/ 1544586 h 1555521"/>
                    <a:gd name="connsiteX57" fmla="*/ 578304 w 948498"/>
                    <a:gd name="connsiteY57" fmla="*/ 1547887 h 155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948498" h="1555521">
                      <a:moveTo>
                        <a:pt x="578304" y="1547887"/>
                      </a:moveTo>
                      <a:cubicBezTo>
                        <a:pt x="545509" y="1485967"/>
                        <a:pt x="518034" y="1421148"/>
                        <a:pt x="477573" y="1363373"/>
                      </a:cubicBezTo>
                      <a:cubicBezTo>
                        <a:pt x="458351" y="1335897"/>
                        <a:pt x="439826" y="1307908"/>
                        <a:pt x="421375" y="1279883"/>
                      </a:cubicBezTo>
                      <a:cubicBezTo>
                        <a:pt x="415689" y="1271262"/>
                        <a:pt x="410700" y="1262018"/>
                        <a:pt x="406592" y="1252554"/>
                      </a:cubicBezTo>
                      <a:cubicBezTo>
                        <a:pt x="394266" y="1224088"/>
                        <a:pt x="397751" y="1209342"/>
                        <a:pt x="422218" y="1190340"/>
                      </a:cubicBezTo>
                      <a:cubicBezTo>
                        <a:pt x="445145" y="1172512"/>
                        <a:pt x="457177" y="1148668"/>
                        <a:pt x="463413" y="1121120"/>
                      </a:cubicBezTo>
                      <a:cubicBezTo>
                        <a:pt x="464514" y="1116204"/>
                        <a:pt x="459671" y="1034328"/>
                        <a:pt x="459195" y="1007476"/>
                      </a:cubicBezTo>
                      <a:cubicBezTo>
                        <a:pt x="458901" y="991629"/>
                        <a:pt x="452225" y="984403"/>
                        <a:pt x="438359" y="978020"/>
                      </a:cubicBezTo>
                      <a:cubicBezTo>
                        <a:pt x="394523" y="957808"/>
                        <a:pt x="353035" y="933157"/>
                        <a:pt x="312610" y="906709"/>
                      </a:cubicBezTo>
                      <a:cubicBezTo>
                        <a:pt x="233118" y="854766"/>
                        <a:pt x="171602" y="786536"/>
                        <a:pt x="126738" y="703192"/>
                      </a:cubicBezTo>
                      <a:cubicBezTo>
                        <a:pt x="121603" y="693692"/>
                        <a:pt x="115844" y="689510"/>
                        <a:pt x="104692" y="688042"/>
                      </a:cubicBezTo>
                      <a:cubicBezTo>
                        <a:pt x="36572" y="679202"/>
                        <a:pt x="-13280" y="604626"/>
                        <a:pt x="3154" y="537570"/>
                      </a:cubicBezTo>
                      <a:cubicBezTo>
                        <a:pt x="10564" y="507416"/>
                        <a:pt x="45999" y="500226"/>
                        <a:pt x="71788" y="523777"/>
                      </a:cubicBezTo>
                      <a:cubicBezTo>
                        <a:pt x="81252" y="532434"/>
                        <a:pt x="87011" y="543769"/>
                        <a:pt x="93320" y="557892"/>
                      </a:cubicBezTo>
                      <a:cubicBezTo>
                        <a:pt x="96512" y="548684"/>
                        <a:pt x="93761" y="543292"/>
                        <a:pt x="92037" y="537863"/>
                      </a:cubicBezTo>
                      <a:cubicBezTo>
                        <a:pt x="83966" y="512735"/>
                        <a:pt x="79674" y="486837"/>
                        <a:pt x="76813" y="460719"/>
                      </a:cubicBezTo>
                      <a:cubicBezTo>
                        <a:pt x="70724" y="405658"/>
                        <a:pt x="90753" y="361676"/>
                        <a:pt x="137670" y="332659"/>
                      </a:cubicBezTo>
                      <a:cubicBezTo>
                        <a:pt x="191337" y="299498"/>
                        <a:pt x="224755" y="254635"/>
                        <a:pt x="234439" y="191284"/>
                      </a:cubicBezTo>
                      <a:cubicBezTo>
                        <a:pt x="240198" y="153391"/>
                        <a:pt x="260337" y="121770"/>
                        <a:pt x="288620" y="95835"/>
                      </a:cubicBezTo>
                      <a:cubicBezTo>
                        <a:pt x="294379" y="90553"/>
                        <a:pt x="301018" y="84464"/>
                        <a:pt x="309639" y="87362"/>
                      </a:cubicBezTo>
                      <a:cubicBezTo>
                        <a:pt x="319250" y="90590"/>
                        <a:pt x="317929" y="99980"/>
                        <a:pt x="318003" y="107721"/>
                      </a:cubicBezTo>
                      <a:cubicBezTo>
                        <a:pt x="318516" y="155298"/>
                        <a:pt x="342213" y="185965"/>
                        <a:pt x="386709" y="200455"/>
                      </a:cubicBezTo>
                      <a:cubicBezTo>
                        <a:pt x="398338" y="204233"/>
                        <a:pt x="401786" y="207021"/>
                        <a:pt x="393863" y="218319"/>
                      </a:cubicBezTo>
                      <a:cubicBezTo>
                        <a:pt x="384362" y="231818"/>
                        <a:pt x="378052" y="247152"/>
                        <a:pt x="374898" y="263622"/>
                      </a:cubicBezTo>
                      <a:cubicBezTo>
                        <a:pt x="369945" y="289667"/>
                        <a:pt x="378089" y="309072"/>
                        <a:pt x="402006" y="325360"/>
                      </a:cubicBezTo>
                      <a:cubicBezTo>
                        <a:pt x="390011" y="285375"/>
                        <a:pt x="410590" y="259220"/>
                        <a:pt x="437955" y="236184"/>
                      </a:cubicBezTo>
                      <a:cubicBezTo>
                        <a:pt x="464367" y="213954"/>
                        <a:pt x="463560" y="189376"/>
                        <a:pt x="435167" y="169421"/>
                      </a:cubicBezTo>
                      <a:cubicBezTo>
                        <a:pt x="425630" y="162708"/>
                        <a:pt x="415029" y="158049"/>
                        <a:pt x="404134" y="153904"/>
                      </a:cubicBezTo>
                      <a:cubicBezTo>
                        <a:pt x="357033" y="136003"/>
                        <a:pt x="346395" y="75146"/>
                        <a:pt x="384985" y="42682"/>
                      </a:cubicBezTo>
                      <a:cubicBezTo>
                        <a:pt x="403400" y="27202"/>
                        <a:pt x="424860" y="16454"/>
                        <a:pt x="447713" y="9337"/>
                      </a:cubicBezTo>
                      <a:cubicBezTo>
                        <a:pt x="475408" y="717"/>
                        <a:pt x="493566" y="10364"/>
                        <a:pt x="504865" y="37106"/>
                      </a:cubicBezTo>
                      <a:cubicBezTo>
                        <a:pt x="517337" y="66599"/>
                        <a:pt x="515026" y="98293"/>
                        <a:pt x="519391" y="128997"/>
                      </a:cubicBezTo>
                      <a:cubicBezTo>
                        <a:pt x="520088" y="133839"/>
                        <a:pt x="519391" y="139011"/>
                        <a:pt x="520932" y="143523"/>
                      </a:cubicBezTo>
                      <a:cubicBezTo>
                        <a:pt x="523096" y="149906"/>
                        <a:pt x="519721" y="160580"/>
                        <a:pt x="529185" y="161681"/>
                      </a:cubicBezTo>
                      <a:cubicBezTo>
                        <a:pt x="536999" y="162598"/>
                        <a:pt x="541071" y="153867"/>
                        <a:pt x="544776" y="147778"/>
                      </a:cubicBezTo>
                      <a:cubicBezTo>
                        <a:pt x="568216" y="109371"/>
                        <a:pt x="574415" y="68250"/>
                        <a:pt x="563227" y="24561"/>
                      </a:cubicBezTo>
                      <a:cubicBezTo>
                        <a:pt x="561356" y="17224"/>
                        <a:pt x="555597" y="8787"/>
                        <a:pt x="563814" y="2588"/>
                      </a:cubicBezTo>
                      <a:cubicBezTo>
                        <a:pt x="571114" y="-2915"/>
                        <a:pt x="579478" y="1560"/>
                        <a:pt x="586411" y="4935"/>
                      </a:cubicBezTo>
                      <a:cubicBezTo>
                        <a:pt x="652110" y="36996"/>
                        <a:pt x="687068" y="91323"/>
                        <a:pt x="699100" y="161974"/>
                      </a:cubicBezTo>
                      <a:cubicBezTo>
                        <a:pt x="701228" y="174557"/>
                        <a:pt x="702475" y="186332"/>
                        <a:pt x="694515" y="198620"/>
                      </a:cubicBezTo>
                      <a:cubicBezTo>
                        <a:pt x="686848" y="210432"/>
                        <a:pt x="694845" y="219163"/>
                        <a:pt x="706950" y="220814"/>
                      </a:cubicBezTo>
                      <a:cubicBezTo>
                        <a:pt x="768981" y="229251"/>
                        <a:pt x="809259" y="272536"/>
                        <a:pt x="852104" y="311273"/>
                      </a:cubicBezTo>
                      <a:cubicBezTo>
                        <a:pt x="872903" y="330055"/>
                        <a:pt x="873050" y="337685"/>
                        <a:pt x="860541" y="362593"/>
                      </a:cubicBezTo>
                      <a:cubicBezTo>
                        <a:pt x="850527" y="382548"/>
                        <a:pt x="846015" y="403311"/>
                        <a:pt x="849573" y="429135"/>
                      </a:cubicBezTo>
                      <a:cubicBezTo>
                        <a:pt x="854012" y="419671"/>
                        <a:pt x="856506" y="413031"/>
                        <a:pt x="860064" y="407015"/>
                      </a:cubicBezTo>
                      <a:cubicBezTo>
                        <a:pt x="870225" y="389848"/>
                        <a:pt x="885009" y="380274"/>
                        <a:pt x="905477" y="382071"/>
                      </a:cubicBezTo>
                      <a:cubicBezTo>
                        <a:pt x="924699" y="383722"/>
                        <a:pt x="934787" y="397221"/>
                        <a:pt x="939776" y="413508"/>
                      </a:cubicBezTo>
                      <a:cubicBezTo>
                        <a:pt x="957457" y="471284"/>
                        <a:pt x="948727" y="524731"/>
                        <a:pt x="909293" y="571501"/>
                      </a:cubicBezTo>
                      <a:cubicBezTo>
                        <a:pt x="901516" y="580709"/>
                        <a:pt x="896564" y="590026"/>
                        <a:pt x="894216" y="601764"/>
                      </a:cubicBezTo>
                      <a:cubicBezTo>
                        <a:pt x="868208" y="733639"/>
                        <a:pt x="801555" y="840790"/>
                        <a:pt x="696459" y="924059"/>
                      </a:cubicBezTo>
                      <a:cubicBezTo>
                        <a:pt x="686334" y="932093"/>
                        <a:pt x="683583" y="939576"/>
                        <a:pt x="685417" y="951828"/>
                      </a:cubicBezTo>
                      <a:cubicBezTo>
                        <a:pt x="690773" y="987447"/>
                        <a:pt x="704859" y="1087592"/>
                        <a:pt x="706877" y="1092434"/>
                      </a:cubicBezTo>
                      <a:cubicBezTo>
                        <a:pt x="720156" y="1124421"/>
                        <a:pt x="740882" y="1148522"/>
                        <a:pt x="775327" y="1158683"/>
                      </a:cubicBezTo>
                      <a:cubicBezTo>
                        <a:pt x="803609" y="1167010"/>
                        <a:pt x="808121" y="1177978"/>
                        <a:pt x="793338" y="1203913"/>
                      </a:cubicBezTo>
                      <a:cubicBezTo>
                        <a:pt x="778775" y="1229444"/>
                        <a:pt x="759407" y="1251600"/>
                        <a:pt x="741212" y="1274527"/>
                      </a:cubicBezTo>
                      <a:cubicBezTo>
                        <a:pt x="685051" y="1345361"/>
                        <a:pt x="645433" y="1424303"/>
                        <a:pt x="622873" y="1511865"/>
                      </a:cubicBezTo>
                      <a:cubicBezTo>
                        <a:pt x="620012" y="1523016"/>
                        <a:pt x="615317" y="1533691"/>
                        <a:pt x="611502" y="1544586"/>
                      </a:cubicBezTo>
                      <a:cubicBezTo>
                        <a:pt x="601891" y="1558892"/>
                        <a:pt x="590592" y="1558268"/>
                        <a:pt x="578304" y="1547887"/>
                      </a:cubicBezTo>
                      <a:close/>
                    </a:path>
                  </a:pathLst>
                </a:custGeom>
                <a:solidFill>
                  <a:srgbClr val="F4AB93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E6D51230-1224-4974-B98B-470DDE335EF3}"/>
                    </a:ext>
                  </a:extLst>
                </p:cNvPr>
                <p:cNvSpPr/>
                <p:nvPr/>
              </p:nvSpPr>
              <p:spPr>
                <a:xfrm>
                  <a:off x="10163345" y="2753578"/>
                  <a:ext cx="241769" cy="205337"/>
                </a:xfrm>
                <a:custGeom>
                  <a:avLst/>
                  <a:gdLst>
                    <a:gd name="connsiteX0" fmla="*/ 221667 w 241769"/>
                    <a:gd name="connsiteY0" fmla="*/ 151096 h 205337"/>
                    <a:gd name="connsiteX1" fmla="*/ 113306 w 241769"/>
                    <a:gd name="connsiteY1" fmla="*/ 0 h 205337"/>
                    <a:gd name="connsiteX2" fmla="*/ 7109 w 241769"/>
                    <a:gd name="connsiteY2" fmla="*/ 46147 h 205337"/>
                    <a:gd name="connsiteX3" fmla="*/ 1424 w 241769"/>
                    <a:gd name="connsiteY3" fmla="*/ 65185 h 205337"/>
                    <a:gd name="connsiteX4" fmla="*/ 1424 w 241769"/>
                    <a:gd name="connsiteY4" fmla="*/ 65185 h 205337"/>
                    <a:gd name="connsiteX5" fmla="*/ 1424 w 241769"/>
                    <a:gd name="connsiteY5" fmla="*/ 65185 h 205337"/>
                    <a:gd name="connsiteX6" fmla="*/ 72588 w 241769"/>
                    <a:gd name="connsiteY6" fmla="*/ 201535 h 205337"/>
                    <a:gd name="connsiteX7" fmla="*/ 241769 w 241769"/>
                    <a:gd name="connsiteY7" fmla="*/ 168301 h 205337"/>
                    <a:gd name="connsiteX8" fmla="*/ 221667 w 241769"/>
                    <a:gd name="connsiteY8" fmla="*/ 151096 h 2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769" h="205337">
                      <a:moveTo>
                        <a:pt x="221667" y="151096"/>
                      </a:moveTo>
                      <a:cubicBezTo>
                        <a:pt x="185608" y="100694"/>
                        <a:pt x="149439" y="50365"/>
                        <a:pt x="113306" y="0"/>
                      </a:cubicBezTo>
                      <a:cubicBezTo>
                        <a:pt x="72258" y="2384"/>
                        <a:pt x="37372" y="18782"/>
                        <a:pt x="7109" y="46147"/>
                      </a:cubicBezTo>
                      <a:cubicBezTo>
                        <a:pt x="1056" y="51613"/>
                        <a:pt x="-1988" y="57262"/>
                        <a:pt x="1424" y="65185"/>
                      </a:cubicBezTo>
                      <a:cubicBezTo>
                        <a:pt x="1424" y="65185"/>
                        <a:pt x="1424" y="65185"/>
                        <a:pt x="1424" y="65185"/>
                      </a:cubicBezTo>
                      <a:cubicBezTo>
                        <a:pt x="1424" y="65185"/>
                        <a:pt x="1424" y="65185"/>
                        <a:pt x="1424" y="65185"/>
                      </a:cubicBezTo>
                      <a:cubicBezTo>
                        <a:pt x="43682" y="116798"/>
                        <a:pt x="51019" y="157149"/>
                        <a:pt x="72588" y="201535"/>
                      </a:cubicBezTo>
                      <a:cubicBezTo>
                        <a:pt x="133298" y="212540"/>
                        <a:pt x="189239" y="199114"/>
                        <a:pt x="241769" y="168301"/>
                      </a:cubicBezTo>
                      <a:cubicBezTo>
                        <a:pt x="231571" y="166613"/>
                        <a:pt x="227023" y="158543"/>
                        <a:pt x="221667" y="151096"/>
                      </a:cubicBezTo>
                      <a:close/>
                    </a:path>
                  </a:pathLst>
                </a:custGeom>
                <a:solidFill>
                  <a:srgbClr val="8C5995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289F0722-FEB2-45FD-A7F0-ED72747B8B9B}"/>
                  </a:ext>
                </a:extLst>
              </p:cNvPr>
              <p:cNvGrpSpPr/>
              <p:nvPr/>
            </p:nvGrpSpPr>
            <p:grpSpPr>
              <a:xfrm>
                <a:off x="9232273" y="2240828"/>
                <a:ext cx="1014914" cy="1246329"/>
                <a:chOff x="9232273" y="2240828"/>
                <a:chExt cx="1014914" cy="1246329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5A20E5A6-E517-4295-8FCD-5B39BF47BC12}"/>
                    </a:ext>
                  </a:extLst>
                </p:cNvPr>
                <p:cNvSpPr/>
                <p:nvPr/>
              </p:nvSpPr>
              <p:spPr>
                <a:xfrm>
                  <a:off x="9232273" y="2240828"/>
                  <a:ext cx="1014914" cy="988012"/>
                </a:xfrm>
                <a:custGeom>
                  <a:avLst/>
                  <a:gdLst>
                    <a:gd name="connsiteX0" fmla="*/ 1014298 w 1014914"/>
                    <a:gd name="connsiteY0" fmla="*/ 958960 h 988012"/>
                    <a:gd name="connsiteX1" fmla="*/ 791560 w 1014914"/>
                    <a:gd name="connsiteY1" fmla="*/ 136348 h 988012"/>
                    <a:gd name="connsiteX2" fmla="*/ 791487 w 1014914"/>
                    <a:gd name="connsiteY2" fmla="*/ 130882 h 988012"/>
                    <a:gd name="connsiteX3" fmla="*/ 791487 w 1014914"/>
                    <a:gd name="connsiteY3" fmla="*/ 130882 h 988012"/>
                    <a:gd name="connsiteX4" fmla="*/ 761921 w 1014914"/>
                    <a:gd name="connsiteY4" fmla="*/ 18009 h 988012"/>
                    <a:gd name="connsiteX5" fmla="*/ 735472 w 1014914"/>
                    <a:gd name="connsiteY5" fmla="*/ 2603 h 988012"/>
                    <a:gd name="connsiteX6" fmla="*/ 634595 w 1014914"/>
                    <a:gd name="connsiteY6" fmla="*/ 34297 h 988012"/>
                    <a:gd name="connsiteX7" fmla="*/ 464313 w 1014914"/>
                    <a:gd name="connsiteY7" fmla="*/ 89247 h 988012"/>
                    <a:gd name="connsiteX8" fmla="*/ 88241 w 1014914"/>
                    <a:gd name="connsiteY8" fmla="*/ 210374 h 988012"/>
                    <a:gd name="connsiteX9" fmla="*/ 16783 w 1014914"/>
                    <a:gd name="connsiteY9" fmla="*/ 253036 h 988012"/>
                    <a:gd name="connsiteX10" fmla="*/ 6108 w 1014914"/>
                    <a:gd name="connsiteY10" fmla="*/ 316937 h 988012"/>
                    <a:gd name="connsiteX11" fmla="*/ 84426 w 1014914"/>
                    <a:gd name="connsiteY11" fmla="*/ 232457 h 988012"/>
                    <a:gd name="connsiteX12" fmla="*/ 293921 w 1014914"/>
                    <a:gd name="connsiteY12" fmla="*/ 167675 h 988012"/>
                    <a:gd name="connsiteX13" fmla="*/ 721680 w 1014914"/>
                    <a:gd name="connsiteY13" fmla="*/ 35727 h 988012"/>
                    <a:gd name="connsiteX14" fmla="*/ 741525 w 1014914"/>
                    <a:gd name="connsiteY14" fmla="*/ 46805 h 988012"/>
                    <a:gd name="connsiteX15" fmla="*/ 1000836 w 1014914"/>
                    <a:gd name="connsiteY15" fmla="*/ 988013 h 988012"/>
                    <a:gd name="connsiteX16" fmla="*/ 1014298 w 1014914"/>
                    <a:gd name="connsiteY16" fmla="*/ 958960 h 98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14914" h="988012">
                      <a:moveTo>
                        <a:pt x="1014298" y="958960"/>
                      </a:moveTo>
                      <a:cubicBezTo>
                        <a:pt x="1004944" y="922497"/>
                        <a:pt x="830371" y="286894"/>
                        <a:pt x="791560" y="136348"/>
                      </a:cubicBezTo>
                      <a:cubicBezTo>
                        <a:pt x="791120" y="134624"/>
                        <a:pt x="791487" y="132716"/>
                        <a:pt x="791487" y="130882"/>
                      </a:cubicBezTo>
                      <a:cubicBezTo>
                        <a:pt x="791487" y="130882"/>
                        <a:pt x="791487" y="130882"/>
                        <a:pt x="791487" y="130882"/>
                      </a:cubicBezTo>
                      <a:cubicBezTo>
                        <a:pt x="781509" y="93282"/>
                        <a:pt x="770835" y="55829"/>
                        <a:pt x="761921" y="18009"/>
                      </a:cubicBezTo>
                      <a:cubicBezTo>
                        <a:pt x="758069" y="1759"/>
                        <a:pt x="753154" y="-3817"/>
                        <a:pt x="735472" y="2603"/>
                      </a:cubicBezTo>
                      <a:cubicBezTo>
                        <a:pt x="702348" y="14598"/>
                        <a:pt x="668270" y="23878"/>
                        <a:pt x="634595" y="34297"/>
                      </a:cubicBezTo>
                      <a:cubicBezTo>
                        <a:pt x="577846" y="52601"/>
                        <a:pt x="521062" y="70979"/>
                        <a:pt x="464313" y="89247"/>
                      </a:cubicBezTo>
                      <a:cubicBezTo>
                        <a:pt x="338931" y="129598"/>
                        <a:pt x="213513" y="169729"/>
                        <a:pt x="88241" y="210374"/>
                      </a:cubicBezTo>
                      <a:cubicBezTo>
                        <a:pt x="61353" y="219104"/>
                        <a:pt x="35785" y="231026"/>
                        <a:pt x="16783" y="253036"/>
                      </a:cubicBezTo>
                      <a:cubicBezTo>
                        <a:pt x="496" y="271891"/>
                        <a:pt x="-5667" y="293094"/>
                        <a:pt x="6108" y="316937"/>
                      </a:cubicBezTo>
                      <a:cubicBezTo>
                        <a:pt x="11060" y="269176"/>
                        <a:pt x="43818" y="247057"/>
                        <a:pt x="84426" y="232457"/>
                      </a:cubicBezTo>
                      <a:cubicBezTo>
                        <a:pt x="153280" y="207733"/>
                        <a:pt x="223747" y="188181"/>
                        <a:pt x="293921" y="167675"/>
                      </a:cubicBezTo>
                      <a:cubicBezTo>
                        <a:pt x="437168" y="125820"/>
                        <a:pt x="577480" y="74501"/>
                        <a:pt x="721680" y="35727"/>
                      </a:cubicBezTo>
                      <a:cubicBezTo>
                        <a:pt x="733601" y="32499"/>
                        <a:pt x="737930" y="33673"/>
                        <a:pt x="741525" y="46805"/>
                      </a:cubicBezTo>
                      <a:cubicBezTo>
                        <a:pt x="790790" y="228495"/>
                        <a:pt x="988070" y="941609"/>
                        <a:pt x="1000836" y="988013"/>
                      </a:cubicBezTo>
                      <a:cubicBezTo>
                        <a:pt x="1009603" y="977705"/>
                        <a:pt x="1017160" y="970185"/>
                        <a:pt x="1014298" y="958960"/>
                      </a:cubicBezTo>
                      <a:close/>
                    </a:path>
                  </a:pathLst>
                </a:custGeom>
                <a:solidFill>
                  <a:srgbClr val="AC342A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6BE93643-3CF8-4DB8-A4C8-D6FD876CC331}"/>
                    </a:ext>
                  </a:extLst>
                </p:cNvPr>
                <p:cNvSpPr/>
                <p:nvPr/>
              </p:nvSpPr>
              <p:spPr>
                <a:xfrm>
                  <a:off x="9238638" y="2275035"/>
                  <a:ext cx="984135" cy="1003657"/>
                </a:xfrm>
                <a:custGeom>
                  <a:avLst/>
                  <a:gdLst>
                    <a:gd name="connsiteX0" fmla="*/ 982879 w 984135"/>
                    <a:gd name="connsiteY0" fmla="*/ 932456 h 1003657"/>
                    <a:gd name="connsiteX1" fmla="*/ 735123 w 984135"/>
                    <a:gd name="connsiteY1" fmla="*/ 12599 h 1003657"/>
                    <a:gd name="connsiteX2" fmla="*/ 715278 w 984135"/>
                    <a:gd name="connsiteY2" fmla="*/ 1520 h 1003657"/>
                    <a:gd name="connsiteX3" fmla="*/ 287520 w 984135"/>
                    <a:gd name="connsiteY3" fmla="*/ 133468 h 1003657"/>
                    <a:gd name="connsiteX4" fmla="*/ 78024 w 984135"/>
                    <a:gd name="connsiteY4" fmla="*/ 198250 h 1003657"/>
                    <a:gd name="connsiteX5" fmla="*/ 0 w 984135"/>
                    <a:gd name="connsiteY5" fmla="*/ 280750 h 1003657"/>
                    <a:gd name="connsiteX6" fmla="*/ 652954 w 984135"/>
                    <a:gd name="connsiteY6" fmla="*/ 92017 h 1003657"/>
                    <a:gd name="connsiteX7" fmla="*/ 702586 w 984135"/>
                    <a:gd name="connsiteY7" fmla="*/ 119162 h 1003657"/>
                    <a:gd name="connsiteX8" fmla="*/ 945572 w 984135"/>
                    <a:gd name="connsiteY8" fmla="*/ 1003658 h 1003657"/>
                    <a:gd name="connsiteX9" fmla="*/ 983466 w 984135"/>
                    <a:gd name="connsiteY9" fmla="*/ 953806 h 1003657"/>
                    <a:gd name="connsiteX10" fmla="*/ 982879 w 984135"/>
                    <a:gd name="connsiteY10" fmla="*/ 932456 h 100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4135" h="1003657">
                      <a:moveTo>
                        <a:pt x="982879" y="932456"/>
                      </a:moveTo>
                      <a:cubicBezTo>
                        <a:pt x="964868" y="863456"/>
                        <a:pt x="782114" y="185888"/>
                        <a:pt x="735123" y="12599"/>
                      </a:cubicBezTo>
                      <a:cubicBezTo>
                        <a:pt x="731565" y="-570"/>
                        <a:pt x="727236" y="-1708"/>
                        <a:pt x="715278" y="1520"/>
                      </a:cubicBezTo>
                      <a:cubicBezTo>
                        <a:pt x="571078" y="40331"/>
                        <a:pt x="430729" y="91613"/>
                        <a:pt x="287520" y="133468"/>
                      </a:cubicBezTo>
                      <a:cubicBezTo>
                        <a:pt x="217346" y="153974"/>
                        <a:pt x="146878" y="173526"/>
                        <a:pt x="78024" y="198250"/>
                      </a:cubicBezTo>
                      <a:cubicBezTo>
                        <a:pt x="38003" y="212630"/>
                        <a:pt x="5686" y="234383"/>
                        <a:pt x="0" y="280750"/>
                      </a:cubicBezTo>
                      <a:cubicBezTo>
                        <a:pt x="807" y="282180"/>
                        <a:pt x="436122" y="156322"/>
                        <a:pt x="652954" y="92017"/>
                      </a:cubicBezTo>
                      <a:cubicBezTo>
                        <a:pt x="691654" y="80535"/>
                        <a:pt x="692021" y="80498"/>
                        <a:pt x="702586" y="119162"/>
                      </a:cubicBezTo>
                      <a:cubicBezTo>
                        <a:pt x="743890" y="270295"/>
                        <a:pt x="922719" y="921672"/>
                        <a:pt x="945572" y="1003658"/>
                      </a:cubicBezTo>
                      <a:cubicBezTo>
                        <a:pt x="962960" y="988104"/>
                        <a:pt x="969343" y="972551"/>
                        <a:pt x="983466" y="953806"/>
                      </a:cubicBezTo>
                      <a:cubicBezTo>
                        <a:pt x="984163" y="946689"/>
                        <a:pt x="984750" y="939720"/>
                        <a:pt x="982879" y="93245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D4142846-B0F5-4548-8A12-5F72BD870414}"/>
                    </a:ext>
                  </a:extLst>
                </p:cNvPr>
                <p:cNvSpPr/>
                <p:nvPr/>
              </p:nvSpPr>
              <p:spPr>
                <a:xfrm>
                  <a:off x="9241022" y="2351240"/>
                  <a:ext cx="943904" cy="1135917"/>
                </a:xfrm>
                <a:custGeom>
                  <a:avLst/>
                  <a:gdLst>
                    <a:gd name="connsiteX0" fmla="*/ 942602 w 943904"/>
                    <a:gd name="connsiteY0" fmla="*/ 897006 h 1135917"/>
                    <a:gd name="connsiteX1" fmla="*/ 704860 w 943904"/>
                    <a:gd name="connsiteY1" fmla="*/ 27110 h 1135917"/>
                    <a:gd name="connsiteX2" fmla="*/ 661941 w 943904"/>
                    <a:gd name="connsiteY2" fmla="*/ 3339 h 1135917"/>
                    <a:gd name="connsiteX3" fmla="*/ 24761 w 943904"/>
                    <a:gd name="connsiteY3" fmla="*/ 192513 h 1135917"/>
                    <a:gd name="connsiteX4" fmla="*/ 0 w 943904"/>
                    <a:gd name="connsiteY4" fmla="*/ 208800 h 1135917"/>
                    <a:gd name="connsiteX5" fmla="*/ 290565 w 943904"/>
                    <a:gd name="connsiteY5" fmla="*/ 1121431 h 1135917"/>
                    <a:gd name="connsiteX6" fmla="*/ 312904 w 943904"/>
                    <a:gd name="connsiteY6" fmla="*/ 1134050 h 1135917"/>
                    <a:gd name="connsiteX7" fmla="*/ 935815 w 943904"/>
                    <a:gd name="connsiteY7" fmla="*/ 927416 h 1135917"/>
                    <a:gd name="connsiteX8" fmla="*/ 942602 w 943904"/>
                    <a:gd name="connsiteY8" fmla="*/ 897006 h 1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3904" h="1135917">
                      <a:moveTo>
                        <a:pt x="942602" y="897006"/>
                      </a:moveTo>
                      <a:cubicBezTo>
                        <a:pt x="923710" y="827529"/>
                        <a:pt x="743780" y="172080"/>
                        <a:pt x="704860" y="27110"/>
                      </a:cubicBezTo>
                      <a:cubicBezTo>
                        <a:pt x="697707" y="442"/>
                        <a:pt x="688720" y="-4401"/>
                        <a:pt x="661941" y="3339"/>
                      </a:cubicBezTo>
                      <a:cubicBezTo>
                        <a:pt x="616198" y="16582"/>
                        <a:pt x="82206" y="175859"/>
                        <a:pt x="24761" y="192513"/>
                      </a:cubicBezTo>
                      <a:cubicBezTo>
                        <a:pt x="15114" y="195301"/>
                        <a:pt x="3852" y="196731"/>
                        <a:pt x="0" y="208800"/>
                      </a:cubicBezTo>
                      <a:cubicBezTo>
                        <a:pt x="5282" y="242071"/>
                        <a:pt x="265070" y="1040546"/>
                        <a:pt x="290565" y="1121431"/>
                      </a:cubicBezTo>
                      <a:cubicBezTo>
                        <a:pt x="294526" y="1133977"/>
                        <a:pt x="298048" y="1138966"/>
                        <a:pt x="312904" y="1134050"/>
                      </a:cubicBezTo>
                      <a:cubicBezTo>
                        <a:pt x="429372" y="1095680"/>
                        <a:pt x="913328" y="941282"/>
                        <a:pt x="935815" y="927416"/>
                      </a:cubicBezTo>
                      <a:cubicBezTo>
                        <a:pt x="943959" y="922647"/>
                        <a:pt x="945389" y="907167"/>
                        <a:pt x="942602" y="897006"/>
                      </a:cubicBezTo>
                      <a:close/>
                    </a:path>
                  </a:pathLst>
                </a:custGeom>
                <a:solidFill>
                  <a:srgbClr val="DC5849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EFB5CD35-C54C-45B0-AD55-BE52385063A3}"/>
                    </a:ext>
                  </a:extLst>
                </p:cNvPr>
                <p:cNvSpPr/>
                <p:nvPr/>
              </p:nvSpPr>
              <p:spPr>
                <a:xfrm>
                  <a:off x="9449297" y="2554354"/>
                  <a:ext cx="406061" cy="312708"/>
                </a:xfrm>
                <a:custGeom>
                  <a:avLst/>
                  <a:gdLst>
                    <a:gd name="connsiteX0" fmla="*/ 2174 w 406061"/>
                    <a:gd name="connsiteY0" fmla="*/ 136240 h 312708"/>
                    <a:gd name="connsiteX1" fmla="*/ 15710 w 406061"/>
                    <a:gd name="connsiteY1" fmla="*/ 109938 h 312708"/>
                    <a:gd name="connsiteX2" fmla="*/ 329165 w 406061"/>
                    <a:gd name="connsiteY2" fmla="*/ 2274 h 312708"/>
                    <a:gd name="connsiteX3" fmla="*/ 356310 w 406061"/>
                    <a:gd name="connsiteY3" fmla="*/ 22487 h 312708"/>
                    <a:gd name="connsiteX4" fmla="*/ 401283 w 406061"/>
                    <a:gd name="connsiteY4" fmla="*/ 170025 h 312708"/>
                    <a:gd name="connsiteX5" fmla="*/ 391746 w 406061"/>
                    <a:gd name="connsiteY5" fmla="*/ 206598 h 312708"/>
                    <a:gd name="connsiteX6" fmla="*/ 92927 w 406061"/>
                    <a:gd name="connsiteY6" fmla="*/ 311254 h 312708"/>
                    <a:gd name="connsiteX7" fmla="*/ 59253 w 406061"/>
                    <a:gd name="connsiteY7" fmla="*/ 295150 h 312708"/>
                    <a:gd name="connsiteX8" fmla="*/ 2174 w 406061"/>
                    <a:gd name="connsiteY8" fmla="*/ 136240 h 31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061" h="312708">
                      <a:moveTo>
                        <a:pt x="2174" y="136240"/>
                      </a:moveTo>
                      <a:cubicBezTo>
                        <a:pt x="-2888" y="120943"/>
                        <a:pt x="597" y="115074"/>
                        <a:pt x="15710" y="109938"/>
                      </a:cubicBezTo>
                      <a:cubicBezTo>
                        <a:pt x="120403" y="74613"/>
                        <a:pt x="224802" y="38480"/>
                        <a:pt x="329165" y="2274"/>
                      </a:cubicBezTo>
                      <a:cubicBezTo>
                        <a:pt x="345195" y="-3301"/>
                        <a:pt x="348533" y="624"/>
                        <a:pt x="356310" y="22487"/>
                      </a:cubicBezTo>
                      <a:cubicBezTo>
                        <a:pt x="379824" y="88589"/>
                        <a:pt x="387161" y="117935"/>
                        <a:pt x="401283" y="170025"/>
                      </a:cubicBezTo>
                      <a:cubicBezTo>
                        <a:pt x="407740" y="193869"/>
                        <a:pt x="410234" y="200691"/>
                        <a:pt x="391746" y="206598"/>
                      </a:cubicBezTo>
                      <a:cubicBezTo>
                        <a:pt x="320214" y="229414"/>
                        <a:pt x="177775" y="282017"/>
                        <a:pt x="92927" y="311254"/>
                      </a:cubicBezTo>
                      <a:cubicBezTo>
                        <a:pt x="79171" y="315986"/>
                        <a:pt x="64205" y="308796"/>
                        <a:pt x="59253" y="295150"/>
                      </a:cubicBezTo>
                      <a:cubicBezTo>
                        <a:pt x="41388" y="245812"/>
                        <a:pt x="16187" y="178498"/>
                        <a:pt x="2174" y="136240"/>
                      </a:cubicBezTo>
                      <a:close/>
                    </a:path>
                  </a:pathLst>
                </a:custGeom>
                <a:solidFill>
                  <a:srgbClr val="DE7265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8FF2F73-C533-4221-9378-5A111F798479}"/>
                  </a:ext>
                </a:extLst>
              </p:cNvPr>
              <p:cNvSpPr/>
              <p:nvPr/>
            </p:nvSpPr>
            <p:spPr>
              <a:xfrm>
                <a:off x="9341642" y="2816026"/>
                <a:ext cx="894641" cy="410257"/>
              </a:xfrm>
              <a:custGeom>
                <a:avLst/>
                <a:gdLst>
                  <a:gd name="connsiteX0" fmla="*/ 825805 w 894641"/>
                  <a:gd name="connsiteY0" fmla="*/ 244 h 410257"/>
                  <a:gd name="connsiteX1" fmla="*/ 633550 w 894641"/>
                  <a:gd name="connsiteY1" fmla="*/ 62054 h 410257"/>
                  <a:gd name="connsiteX2" fmla="*/ 434546 w 894641"/>
                  <a:gd name="connsiteY2" fmla="*/ 124305 h 410257"/>
                  <a:gd name="connsiteX3" fmla="*/ 403989 w 894641"/>
                  <a:gd name="connsiteY3" fmla="*/ 116822 h 410257"/>
                  <a:gd name="connsiteX4" fmla="*/ 252783 w 894641"/>
                  <a:gd name="connsiteY4" fmla="*/ 31974 h 410257"/>
                  <a:gd name="connsiteX5" fmla="*/ 252783 w 894641"/>
                  <a:gd name="connsiteY5" fmla="*/ 31974 h 410257"/>
                  <a:gd name="connsiteX6" fmla="*/ 252783 w 894641"/>
                  <a:gd name="connsiteY6" fmla="*/ 31974 h 410257"/>
                  <a:gd name="connsiteX7" fmla="*/ 157151 w 894641"/>
                  <a:gd name="connsiteY7" fmla="*/ 24748 h 410257"/>
                  <a:gd name="connsiteX8" fmla="*/ 157151 w 894641"/>
                  <a:gd name="connsiteY8" fmla="*/ 24748 h 410257"/>
                  <a:gd name="connsiteX9" fmla="*/ 157151 w 894641"/>
                  <a:gd name="connsiteY9" fmla="*/ 24748 h 410257"/>
                  <a:gd name="connsiteX10" fmla="*/ 157664 w 894641"/>
                  <a:gd name="connsiteY10" fmla="*/ 45657 h 410257"/>
                  <a:gd name="connsiteX11" fmla="*/ 207590 w 894641"/>
                  <a:gd name="connsiteY11" fmla="*/ 82597 h 410257"/>
                  <a:gd name="connsiteX12" fmla="*/ 262651 w 894641"/>
                  <a:gd name="connsiteY12" fmla="*/ 124782 h 410257"/>
                  <a:gd name="connsiteX13" fmla="*/ 255461 w 894641"/>
                  <a:gd name="connsiteY13" fmla="*/ 154568 h 410257"/>
                  <a:gd name="connsiteX14" fmla="*/ 162176 w 894641"/>
                  <a:gd name="connsiteY14" fmla="*/ 170635 h 410257"/>
                  <a:gd name="connsiteX15" fmla="*/ 72450 w 894641"/>
                  <a:gd name="connsiteY15" fmla="*/ 171699 h 410257"/>
                  <a:gd name="connsiteX16" fmla="*/ 25863 w 894641"/>
                  <a:gd name="connsiteY16" fmla="*/ 147048 h 410257"/>
                  <a:gd name="connsiteX17" fmla="*/ 25863 w 894641"/>
                  <a:gd name="connsiteY17" fmla="*/ 147048 h 410257"/>
                  <a:gd name="connsiteX18" fmla="*/ 13171 w 894641"/>
                  <a:gd name="connsiteY18" fmla="*/ 221991 h 410257"/>
                  <a:gd name="connsiteX19" fmla="*/ 12841 w 894641"/>
                  <a:gd name="connsiteY19" fmla="*/ 237215 h 410257"/>
                  <a:gd name="connsiteX20" fmla="*/ 39876 w 894641"/>
                  <a:gd name="connsiteY20" fmla="*/ 295173 h 410257"/>
                  <a:gd name="connsiteX21" fmla="*/ 51101 w 894641"/>
                  <a:gd name="connsiteY21" fmla="*/ 312708 h 410257"/>
                  <a:gd name="connsiteX22" fmla="*/ 85986 w 894641"/>
                  <a:gd name="connsiteY22" fmla="*/ 362780 h 410257"/>
                  <a:gd name="connsiteX23" fmla="*/ 102897 w 894641"/>
                  <a:gd name="connsiteY23" fmla="*/ 382589 h 410257"/>
                  <a:gd name="connsiteX24" fmla="*/ 107996 w 894641"/>
                  <a:gd name="connsiteY24" fmla="*/ 396088 h 410257"/>
                  <a:gd name="connsiteX25" fmla="*/ 150511 w 894641"/>
                  <a:gd name="connsiteY25" fmla="*/ 410174 h 410257"/>
                  <a:gd name="connsiteX26" fmla="*/ 260229 w 894641"/>
                  <a:gd name="connsiteY26" fmla="*/ 393520 h 410257"/>
                  <a:gd name="connsiteX27" fmla="*/ 433299 w 894641"/>
                  <a:gd name="connsiteY27" fmla="*/ 303574 h 410257"/>
                  <a:gd name="connsiteX28" fmla="*/ 503620 w 894641"/>
                  <a:gd name="connsiteY28" fmla="*/ 261499 h 410257"/>
                  <a:gd name="connsiteX29" fmla="*/ 725257 w 894641"/>
                  <a:gd name="connsiteY29" fmla="*/ 192755 h 410257"/>
                  <a:gd name="connsiteX30" fmla="*/ 894291 w 894641"/>
                  <a:gd name="connsiteY30" fmla="*/ 139052 h 410257"/>
                  <a:gd name="connsiteX31" fmla="*/ 825805 w 894641"/>
                  <a:gd name="connsiteY31" fmla="*/ 244 h 4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94641" h="410257">
                    <a:moveTo>
                      <a:pt x="825805" y="244"/>
                    </a:moveTo>
                    <a:cubicBezTo>
                      <a:pt x="815827" y="-4158"/>
                      <a:pt x="663557" y="52407"/>
                      <a:pt x="633550" y="62054"/>
                    </a:cubicBezTo>
                    <a:cubicBezTo>
                      <a:pt x="567374" y="83257"/>
                      <a:pt x="500722" y="103102"/>
                      <a:pt x="434546" y="124305"/>
                    </a:cubicBezTo>
                    <a:cubicBezTo>
                      <a:pt x="421670" y="128450"/>
                      <a:pt x="413527" y="126286"/>
                      <a:pt x="403989" y="116822"/>
                    </a:cubicBezTo>
                    <a:cubicBezTo>
                      <a:pt x="361474" y="74746"/>
                      <a:pt x="311365" y="45657"/>
                      <a:pt x="252783" y="31974"/>
                    </a:cubicBezTo>
                    <a:cubicBezTo>
                      <a:pt x="252783" y="31974"/>
                      <a:pt x="252783" y="31974"/>
                      <a:pt x="252783" y="31974"/>
                    </a:cubicBezTo>
                    <a:cubicBezTo>
                      <a:pt x="252783" y="31974"/>
                      <a:pt x="252783" y="31974"/>
                      <a:pt x="252783" y="31974"/>
                    </a:cubicBezTo>
                    <a:cubicBezTo>
                      <a:pt x="221236" y="25005"/>
                      <a:pt x="189835" y="16384"/>
                      <a:pt x="157151" y="24748"/>
                    </a:cubicBezTo>
                    <a:lnTo>
                      <a:pt x="157151" y="24748"/>
                    </a:lnTo>
                    <a:lnTo>
                      <a:pt x="157151" y="24748"/>
                    </a:lnTo>
                    <a:cubicBezTo>
                      <a:pt x="146660" y="31974"/>
                      <a:pt x="150841" y="38797"/>
                      <a:pt x="157664" y="45657"/>
                    </a:cubicBezTo>
                    <a:cubicBezTo>
                      <a:pt x="172447" y="60514"/>
                      <a:pt x="190532" y="70858"/>
                      <a:pt x="207590" y="82597"/>
                    </a:cubicBezTo>
                    <a:cubicBezTo>
                      <a:pt x="226665" y="95729"/>
                      <a:pt x="247097" y="107101"/>
                      <a:pt x="262651" y="124782"/>
                    </a:cubicBezTo>
                    <a:cubicBezTo>
                      <a:pt x="275416" y="139308"/>
                      <a:pt x="273325" y="147158"/>
                      <a:pt x="255461" y="154568"/>
                    </a:cubicBezTo>
                    <a:cubicBezTo>
                      <a:pt x="225564" y="166967"/>
                      <a:pt x="193834" y="169205"/>
                      <a:pt x="162176" y="170635"/>
                    </a:cubicBezTo>
                    <a:cubicBezTo>
                      <a:pt x="132316" y="171993"/>
                      <a:pt x="102347" y="171552"/>
                      <a:pt x="72450" y="171699"/>
                    </a:cubicBezTo>
                    <a:cubicBezTo>
                      <a:pt x="52642" y="171809"/>
                      <a:pt x="37455" y="162712"/>
                      <a:pt x="25863" y="147048"/>
                    </a:cubicBezTo>
                    <a:cubicBezTo>
                      <a:pt x="25863" y="147048"/>
                      <a:pt x="25863" y="147048"/>
                      <a:pt x="25863" y="147048"/>
                    </a:cubicBezTo>
                    <a:cubicBezTo>
                      <a:pt x="-4584" y="174634"/>
                      <a:pt x="-7262" y="188757"/>
                      <a:pt x="13171" y="221991"/>
                    </a:cubicBezTo>
                    <a:cubicBezTo>
                      <a:pt x="16913" y="228081"/>
                      <a:pt x="14235" y="232189"/>
                      <a:pt x="12841" y="237215"/>
                    </a:cubicBezTo>
                    <a:cubicBezTo>
                      <a:pt x="5577" y="263516"/>
                      <a:pt x="14822" y="284939"/>
                      <a:pt x="39876" y="295173"/>
                    </a:cubicBezTo>
                    <a:cubicBezTo>
                      <a:pt x="49193" y="298988"/>
                      <a:pt x="51358" y="303794"/>
                      <a:pt x="51101" y="312708"/>
                    </a:cubicBezTo>
                    <a:cubicBezTo>
                      <a:pt x="50404" y="337762"/>
                      <a:pt x="63573" y="354086"/>
                      <a:pt x="85986" y="362780"/>
                    </a:cubicBezTo>
                    <a:cubicBezTo>
                      <a:pt x="95890" y="366632"/>
                      <a:pt x="103080" y="370373"/>
                      <a:pt x="102897" y="382589"/>
                    </a:cubicBezTo>
                    <a:cubicBezTo>
                      <a:pt x="102824" y="387064"/>
                      <a:pt x="106198" y="391576"/>
                      <a:pt x="107996" y="396088"/>
                    </a:cubicBezTo>
                    <a:cubicBezTo>
                      <a:pt x="120431" y="406139"/>
                      <a:pt x="134774" y="409771"/>
                      <a:pt x="150511" y="410174"/>
                    </a:cubicBezTo>
                    <a:cubicBezTo>
                      <a:pt x="188111" y="411091"/>
                      <a:pt x="224464" y="404342"/>
                      <a:pt x="260229" y="393520"/>
                    </a:cubicBezTo>
                    <a:cubicBezTo>
                      <a:pt x="323544" y="374372"/>
                      <a:pt x="377505" y="337285"/>
                      <a:pt x="433299" y="303574"/>
                    </a:cubicBezTo>
                    <a:cubicBezTo>
                      <a:pt x="456666" y="289451"/>
                      <a:pt x="477098" y="269936"/>
                      <a:pt x="503620" y="261499"/>
                    </a:cubicBezTo>
                    <a:cubicBezTo>
                      <a:pt x="577352" y="238095"/>
                      <a:pt x="651232" y="215168"/>
                      <a:pt x="725257" y="192755"/>
                    </a:cubicBezTo>
                    <a:cubicBezTo>
                      <a:pt x="738317" y="188793"/>
                      <a:pt x="880682" y="143674"/>
                      <a:pt x="894291" y="139052"/>
                    </a:cubicBezTo>
                    <a:cubicBezTo>
                      <a:pt x="900014" y="128670"/>
                      <a:pt x="833692" y="5820"/>
                      <a:pt x="825805" y="244"/>
                    </a:cubicBezTo>
                    <a:close/>
                  </a:path>
                </a:pathLst>
              </a:custGeom>
              <a:solidFill>
                <a:srgbClr val="EBAE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614A07F5-8D8C-4442-B0F7-EC99BF6F0C79}"/>
              </a:ext>
            </a:extLst>
          </p:cNvPr>
          <p:cNvGrpSpPr/>
          <p:nvPr/>
        </p:nvGrpSpPr>
        <p:grpSpPr>
          <a:xfrm>
            <a:off x="5806359" y="3956614"/>
            <a:ext cx="1814047" cy="676920"/>
            <a:chOff x="5121774" y="1719733"/>
            <a:chExt cx="1814047" cy="676920"/>
          </a:xfrm>
        </p:grpSpPr>
        <p:sp>
          <p:nvSpPr>
            <p:cNvPr id="56" name="Freeform: Shape 34">
              <a:extLst>
                <a:ext uri="{FF2B5EF4-FFF2-40B4-BE49-F238E27FC236}">
                  <a16:creationId xmlns:a16="http://schemas.microsoft.com/office/drawing/2014/main" id="{64EE866F-3F47-4FFF-9561-28F9468D7786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1C9E42-9DA9-4508-B0C5-566AE33D5066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D54895-8739-47B7-8074-E8048045EAF2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>
            <a:extLst>
              <a:ext uri="{FF2B5EF4-FFF2-40B4-BE49-F238E27FC236}">
                <a16:creationId xmlns:a16="http://schemas.microsoft.com/office/drawing/2014/main" id="{41A252A3-F13F-4E51-9882-56851655E6AB}"/>
              </a:ext>
            </a:extLst>
          </p:cNvPr>
          <p:cNvGrpSpPr/>
          <p:nvPr/>
        </p:nvGrpSpPr>
        <p:grpSpPr>
          <a:xfrm>
            <a:off x="5806359" y="1705658"/>
            <a:ext cx="1814047" cy="676920"/>
            <a:chOff x="5121774" y="1719733"/>
            <a:chExt cx="1814047" cy="676920"/>
          </a:xfrm>
        </p:grpSpPr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AB286137-E9EA-4D6E-A634-9804D4F91E68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FAA209-D022-464A-8AC0-4AD2C61270A8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6F2683-3568-4E32-BEE2-A7F17A8F5FD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0">
            <a:extLst>
              <a:ext uri="{FF2B5EF4-FFF2-40B4-BE49-F238E27FC236}">
                <a16:creationId xmlns:a16="http://schemas.microsoft.com/office/drawing/2014/main" id="{FACB397B-529D-4540-B5AD-84C458118B14}"/>
              </a:ext>
            </a:extLst>
          </p:cNvPr>
          <p:cNvGrpSpPr/>
          <p:nvPr/>
        </p:nvGrpSpPr>
        <p:grpSpPr>
          <a:xfrm>
            <a:off x="7742442" y="1866011"/>
            <a:ext cx="3996974" cy="887498"/>
            <a:chOff x="2551705" y="4319146"/>
            <a:chExt cx="3112387" cy="8874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E8B38A-4CD5-4C34-AEA4-E1533C504AFB}"/>
                </a:ext>
              </a:extLst>
            </p:cNvPr>
            <p:cNvSpPr txBox="1"/>
            <p:nvPr/>
          </p:nvSpPr>
          <p:spPr>
            <a:xfrm>
              <a:off x="2551705" y="4560313"/>
              <a:ext cx="3112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272647-74AE-4769-86E7-98DABA841DD1}"/>
                </a:ext>
              </a:extLst>
            </p:cNvPr>
            <p:cNvSpPr txBox="1"/>
            <p:nvPr/>
          </p:nvSpPr>
          <p:spPr>
            <a:xfrm>
              <a:off x="2551705" y="4319146"/>
              <a:ext cx="3112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6">
            <a:extLst>
              <a:ext uri="{FF2B5EF4-FFF2-40B4-BE49-F238E27FC236}">
                <a16:creationId xmlns:a16="http://schemas.microsoft.com/office/drawing/2014/main" id="{F42C8E7F-CD09-4344-8402-F3DBC5D2A8CB}"/>
              </a:ext>
            </a:extLst>
          </p:cNvPr>
          <p:cNvGrpSpPr/>
          <p:nvPr/>
        </p:nvGrpSpPr>
        <p:grpSpPr>
          <a:xfrm>
            <a:off x="5806359" y="5082092"/>
            <a:ext cx="1814047" cy="676920"/>
            <a:chOff x="5121774" y="1719733"/>
            <a:chExt cx="1814047" cy="676920"/>
          </a:xfrm>
        </p:grpSpPr>
        <p:sp>
          <p:nvSpPr>
            <p:cNvPr id="49" name="Freeform: Shape 27">
              <a:extLst>
                <a:ext uri="{FF2B5EF4-FFF2-40B4-BE49-F238E27FC236}">
                  <a16:creationId xmlns:a16="http://schemas.microsoft.com/office/drawing/2014/main" id="{AD47111B-8700-4D1A-B13C-8C33F7E879CB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3C293C-D542-49FF-A4CD-D6DA3E88FBA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2A6330-A17C-44B9-A951-A021198C2D6A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3">
            <a:extLst>
              <a:ext uri="{FF2B5EF4-FFF2-40B4-BE49-F238E27FC236}">
                <a16:creationId xmlns:a16="http://schemas.microsoft.com/office/drawing/2014/main" id="{65B68AA7-5685-4263-8566-A67B30433DE0}"/>
              </a:ext>
            </a:extLst>
          </p:cNvPr>
          <p:cNvGrpSpPr/>
          <p:nvPr/>
        </p:nvGrpSpPr>
        <p:grpSpPr>
          <a:xfrm>
            <a:off x="7742442" y="5251757"/>
            <a:ext cx="3996973" cy="887498"/>
            <a:chOff x="2551704" y="4319146"/>
            <a:chExt cx="3112387" cy="8874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48C049-17B6-4528-A865-62D20E9F9F3D}"/>
                </a:ext>
              </a:extLst>
            </p:cNvPr>
            <p:cNvSpPr txBox="1"/>
            <p:nvPr/>
          </p:nvSpPr>
          <p:spPr>
            <a:xfrm>
              <a:off x="2551704" y="4560313"/>
              <a:ext cx="3112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7267F9-426D-4DF7-8D83-4C83514E0446}"/>
                </a:ext>
              </a:extLst>
            </p:cNvPr>
            <p:cNvSpPr txBox="1"/>
            <p:nvPr/>
          </p:nvSpPr>
          <p:spPr>
            <a:xfrm>
              <a:off x="2551704" y="4319146"/>
              <a:ext cx="3112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C5606267-088F-429D-A176-EEBCC8B2286B}"/>
              </a:ext>
            </a:extLst>
          </p:cNvPr>
          <p:cNvGrpSpPr/>
          <p:nvPr/>
        </p:nvGrpSpPr>
        <p:grpSpPr>
          <a:xfrm>
            <a:off x="7742442" y="4010065"/>
            <a:ext cx="3996974" cy="887498"/>
            <a:chOff x="2729826" y="4319146"/>
            <a:chExt cx="3128093" cy="88749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BAF58D-F219-4049-B5B4-52DB80E366B0}"/>
                </a:ext>
              </a:extLst>
            </p:cNvPr>
            <p:cNvSpPr txBox="1"/>
            <p:nvPr/>
          </p:nvSpPr>
          <p:spPr>
            <a:xfrm>
              <a:off x="2729826" y="4560313"/>
              <a:ext cx="3128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9144EB-A50D-4909-A998-BDF77AC01F20}"/>
                </a:ext>
              </a:extLst>
            </p:cNvPr>
            <p:cNvSpPr txBox="1"/>
            <p:nvPr/>
          </p:nvSpPr>
          <p:spPr>
            <a:xfrm>
              <a:off x="2729826" y="4319146"/>
              <a:ext cx="3128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7">
            <a:extLst>
              <a:ext uri="{FF2B5EF4-FFF2-40B4-BE49-F238E27FC236}">
                <a16:creationId xmlns:a16="http://schemas.microsoft.com/office/drawing/2014/main" id="{CB3262B4-B6B5-413D-B277-5F301F3D37F1}"/>
              </a:ext>
            </a:extLst>
          </p:cNvPr>
          <p:cNvGrpSpPr/>
          <p:nvPr/>
        </p:nvGrpSpPr>
        <p:grpSpPr>
          <a:xfrm>
            <a:off x="7742442" y="2938038"/>
            <a:ext cx="3996974" cy="887498"/>
            <a:chOff x="2551705" y="4319146"/>
            <a:chExt cx="3112387" cy="8874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B7C3A5-50C2-4B34-96CB-C4C737B57BA4}"/>
                </a:ext>
              </a:extLst>
            </p:cNvPr>
            <p:cNvSpPr txBox="1"/>
            <p:nvPr/>
          </p:nvSpPr>
          <p:spPr>
            <a:xfrm>
              <a:off x="2551705" y="4560313"/>
              <a:ext cx="3112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43E705-9E33-4FD7-9BF7-4F70FAF1773B}"/>
                </a:ext>
              </a:extLst>
            </p:cNvPr>
            <p:cNvSpPr txBox="1"/>
            <p:nvPr/>
          </p:nvSpPr>
          <p:spPr>
            <a:xfrm>
              <a:off x="2551705" y="4319146"/>
              <a:ext cx="3112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0">
            <a:extLst>
              <a:ext uri="{FF2B5EF4-FFF2-40B4-BE49-F238E27FC236}">
                <a16:creationId xmlns:a16="http://schemas.microsoft.com/office/drawing/2014/main" id="{40A6C7F9-8254-40B3-BC5B-3C27CC78F307}"/>
              </a:ext>
            </a:extLst>
          </p:cNvPr>
          <p:cNvGrpSpPr/>
          <p:nvPr/>
        </p:nvGrpSpPr>
        <p:grpSpPr>
          <a:xfrm>
            <a:off x="5806359" y="2831136"/>
            <a:ext cx="1814047" cy="676920"/>
            <a:chOff x="5121774" y="1719733"/>
            <a:chExt cx="1814047" cy="676920"/>
          </a:xfrm>
        </p:grpSpPr>
        <p:sp>
          <p:nvSpPr>
            <p:cNvPr id="63" name="Freeform: Shape 41">
              <a:extLst>
                <a:ext uri="{FF2B5EF4-FFF2-40B4-BE49-F238E27FC236}">
                  <a16:creationId xmlns:a16="http://schemas.microsoft.com/office/drawing/2014/main" id="{51D40E35-A1F5-4DCE-96EB-90141B4D1810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DEFE2-80F0-4895-AFF9-A44432F368E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9DE58D-609C-4FD5-B5E0-8F94115FF97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F83EFF-E500-447C-8315-9E0501A955A4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4810E88F-17AE-47D0-B603-192D81303BA0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AAF9C2DA-FF31-4207-850A-51D967988043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A9C7D64A-CF23-4D3A-B690-613D92F166E7}"/>
                </a:ext>
              </a:extLst>
            </p:cNvPr>
            <p:cNvGrpSpPr/>
            <p:nvPr/>
          </p:nvGrpSpPr>
          <p:grpSpPr>
            <a:xfrm>
              <a:off x="3553179" y="1940981"/>
              <a:ext cx="4331217" cy="678692"/>
              <a:chOff x="803640" y="3362835"/>
              <a:chExt cx="2059657" cy="6786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FA2B4-3ACD-4531-938F-D81CF3DE432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79F8C8-8479-4F91-845B-632F74BAF00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9CF92C-30AD-4543-95A4-6190735585D1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41F668-A2F2-4A9B-BD69-234EE14F7452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F449AAD5-9F1B-4695-899C-B21F7A6F5CEB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0D6B795D-364C-4D54-99B3-C20E82CFB250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30502A8D-B128-4B4B-9F62-5DFC317E1889}"/>
                </a:ext>
              </a:extLst>
            </p:cNvPr>
            <p:cNvGrpSpPr/>
            <p:nvPr/>
          </p:nvGrpSpPr>
          <p:grpSpPr>
            <a:xfrm>
              <a:off x="4647498" y="3017134"/>
              <a:ext cx="4331217" cy="678692"/>
              <a:chOff x="803640" y="3362835"/>
              <a:chExt cx="2059657" cy="6786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E137D4-7098-4290-A8B9-5693FF92DEE3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84AE1E-54D3-48A9-9217-F8CBAE9F7738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719A53-8CEB-4716-BD4C-C1DD303CA0A9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06D3ED-1E55-40E7-B9BF-7FEA338DF00F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AEE052EE-B7D8-4337-82C7-94852AB6DD88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B8071DB5-5417-4CB7-8846-45C68D8250AE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CFE76C7F-49AD-42E1-85F0-1F0CE284A9D0}"/>
                </a:ext>
              </a:extLst>
            </p:cNvPr>
            <p:cNvGrpSpPr/>
            <p:nvPr/>
          </p:nvGrpSpPr>
          <p:grpSpPr>
            <a:xfrm>
              <a:off x="6836137" y="5169441"/>
              <a:ext cx="4331217" cy="678692"/>
              <a:chOff x="803640" y="3362835"/>
              <a:chExt cx="2059657" cy="6786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DA2210-4B2F-4C59-909B-844CE73FADE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7E98BB-469A-415F-9B69-24AC2D9BEAB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447B60-CFC4-47BF-91DF-4634C1DBB5B1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AE75779-4F9B-4E4B-8F50-07D8230E43CB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B91E847F-D031-4312-A601-5B2EABB3F9A7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1FEFFDAC-98A8-4CF5-BB08-43F77A7DDC1B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22B2D7C2-DB44-49BA-8EF9-15241E5E0AB8}"/>
                </a:ext>
              </a:extLst>
            </p:cNvPr>
            <p:cNvGrpSpPr/>
            <p:nvPr/>
          </p:nvGrpSpPr>
          <p:grpSpPr>
            <a:xfrm>
              <a:off x="5741817" y="4093287"/>
              <a:ext cx="4331217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D4F4F-93AF-45F3-811C-E46744E47019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08E65-2A19-4AD7-BC49-7C8C3328307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E8413E-6935-4EDD-BACC-D5D040A2A5D1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">
            <a:extLst>
              <a:ext uri="{FF2B5EF4-FFF2-40B4-BE49-F238E27FC236}">
                <a16:creationId xmlns:a16="http://schemas.microsoft.com/office/drawing/2014/main" id="{D0F0639C-1C96-4EA9-922E-33D5C86C6D63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B8B96FAB-4A8E-44EE-A7F7-6BEF0E78DB8F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6B3471FC-1247-473E-BC94-595D6581CBED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CAF7D572-A6F3-45BD-807A-9406B1F3FA6A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35" name="Isosceles Triangle 2">
              <a:extLst>
                <a:ext uri="{FF2B5EF4-FFF2-40B4-BE49-F238E27FC236}">
                  <a16:creationId xmlns:a16="http://schemas.microsoft.com/office/drawing/2014/main" id="{93194D94-DA8E-4755-A2C2-AB32FEE73084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0721DD79-66F2-451F-B5A2-ECA029CB015F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AB8B72B1-6825-47C4-BAC3-1E31E82B326F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8" name="Isosceles Triangle 2">
              <a:extLst>
                <a:ext uri="{FF2B5EF4-FFF2-40B4-BE49-F238E27FC236}">
                  <a16:creationId xmlns:a16="http://schemas.microsoft.com/office/drawing/2014/main" id="{69A6768C-F5DC-4960-B6F0-F7B1764BE059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">
              <a:extLst>
                <a:ext uri="{FF2B5EF4-FFF2-40B4-BE49-F238E27FC236}">
                  <a16:creationId xmlns:a16="http://schemas.microsoft.com/office/drawing/2014/main" id="{B5ABE8DB-BEEE-4BD2-A44C-33A9A56C8B73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0B78816-B6AC-4DC1-8CC3-F5BD6F9CB9BF}"/>
              </a:ext>
            </a:extLst>
          </p:cNvPr>
          <p:cNvGrpSpPr/>
          <p:nvPr/>
        </p:nvGrpSpPr>
        <p:grpSpPr>
          <a:xfrm>
            <a:off x="868624" y="2663538"/>
            <a:ext cx="4511244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E7D691-4CCB-4194-992E-7C8043D591E0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373886-2151-4210-8E2E-C9C7AF5251C6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5CE660AF-F90F-431C-AC45-165494422546}"/>
              </a:ext>
            </a:extLst>
          </p:cNvPr>
          <p:cNvGrpSpPr/>
          <p:nvPr/>
        </p:nvGrpSpPr>
        <p:grpSpPr>
          <a:xfrm>
            <a:off x="888069" y="1942280"/>
            <a:ext cx="2674559" cy="4148756"/>
            <a:chOff x="888069" y="1942280"/>
            <a:chExt cx="2674559" cy="4148756"/>
          </a:xfrm>
        </p:grpSpPr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C68B3C57-FAC0-4D74-82D0-A768FFBA89A0}"/>
                </a:ext>
              </a:extLst>
            </p:cNvPr>
            <p:cNvSpPr/>
            <p:nvPr/>
          </p:nvSpPr>
          <p:spPr>
            <a:xfrm>
              <a:off x="888069" y="1965767"/>
              <a:ext cx="720000" cy="720080"/>
            </a:xfrm>
            <a:prstGeom prst="round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F7C4C37-2280-47F0-A364-014B54067F56}"/>
                </a:ext>
              </a:extLst>
            </p:cNvPr>
            <p:cNvSpPr/>
            <p:nvPr/>
          </p:nvSpPr>
          <p:spPr>
            <a:xfrm>
              <a:off x="888069" y="4222343"/>
              <a:ext cx="720000" cy="720080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E1373562-1F99-461E-A088-D3F3F5CEAB76}"/>
                </a:ext>
              </a:extLst>
            </p:cNvPr>
            <p:cNvSpPr/>
            <p:nvPr/>
          </p:nvSpPr>
          <p:spPr>
            <a:xfrm>
              <a:off x="1069830" y="2171989"/>
              <a:ext cx="356478" cy="30763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DD403013-0F16-4891-B276-DB3E4A20395F}"/>
                </a:ext>
              </a:extLst>
            </p:cNvPr>
            <p:cNvSpPr/>
            <p:nvPr/>
          </p:nvSpPr>
          <p:spPr>
            <a:xfrm>
              <a:off x="888069" y="3094055"/>
              <a:ext cx="720000" cy="720080"/>
            </a:xfrm>
            <a:prstGeom prst="round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6EEC9EC-EAE6-4408-BCB8-B0980705DD36}"/>
                </a:ext>
              </a:extLst>
            </p:cNvPr>
            <p:cNvSpPr/>
            <p:nvPr/>
          </p:nvSpPr>
          <p:spPr>
            <a:xfrm>
              <a:off x="888069" y="5350630"/>
              <a:ext cx="720000" cy="720080"/>
            </a:xfrm>
            <a:prstGeom prst="round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Rounded Rectangle 27">
              <a:extLst>
                <a:ext uri="{FF2B5EF4-FFF2-40B4-BE49-F238E27FC236}">
                  <a16:creationId xmlns:a16="http://schemas.microsoft.com/office/drawing/2014/main" id="{331647D4-6F19-4D14-9C81-2F16224585B6}"/>
                </a:ext>
              </a:extLst>
            </p:cNvPr>
            <p:cNvSpPr/>
            <p:nvPr/>
          </p:nvSpPr>
          <p:spPr>
            <a:xfrm>
              <a:off x="1078496" y="3318529"/>
              <a:ext cx="350627" cy="26932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9A1E4B30-6E0B-458C-B64B-1E3E38C159C4}"/>
                </a:ext>
              </a:extLst>
            </p:cNvPr>
            <p:cNvSpPr/>
            <p:nvPr/>
          </p:nvSpPr>
          <p:spPr>
            <a:xfrm rot="2700000">
              <a:off x="1122855" y="5486184"/>
              <a:ext cx="250429" cy="44897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AC6CD42-AA8C-4F15-8A1B-F5319841215F}"/>
                </a:ext>
              </a:extLst>
            </p:cNvPr>
            <p:cNvSpPr/>
            <p:nvPr/>
          </p:nvSpPr>
          <p:spPr>
            <a:xfrm>
              <a:off x="1078496" y="4428541"/>
              <a:ext cx="339147" cy="31747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F033880-D913-4480-88EB-D6E31074FC0B}"/>
                </a:ext>
              </a:extLst>
            </p:cNvPr>
            <p:cNvGrpSpPr/>
            <p:nvPr/>
          </p:nvGrpSpPr>
          <p:grpSpPr>
            <a:xfrm>
              <a:off x="1786151" y="1942280"/>
              <a:ext cx="1776477" cy="767054"/>
              <a:chOff x="1672117" y="2171919"/>
              <a:chExt cx="1776477" cy="76705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86723E-E190-49FE-9675-A46E5E30325C}"/>
                  </a:ext>
                </a:extLst>
              </p:cNvPr>
              <p:cNvSpPr txBox="1"/>
              <p:nvPr/>
            </p:nvSpPr>
            <p:spPr>
              <a:xfrm>
                <a:off x="1672117" y="2171919"/>
                <a:ext cx="177647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262626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rgbClr val="262626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B2F904-7419-4464-898B-986C3446318E}"/>
                  </a:ext>
                </a:extLst>
              </p:cNvPr>
              <p:cNvSpPr txBox="1"/>
              <p:nvPr/>
            </p:nvSpPr>
            <p:spPr>
              <a:xfrm>
                <a:off x="1672117" y="2477308"/>
                <a:ext cx="1776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7D2F705-BBF8-4AD2-A0B3-65FDB3012831}"/>
                </a:ext>
              </a:extLst>
            </p:cNvPr>
            <p:cNvGrpSpPr/>
            <p:nvPr/>
          </p:nvGrpSpPr>
          <p:grpSpPr>
            <a:xfrm>
              <a:off x="1786151" y="3073728"/>
              <a:ext cx="1776477" cy="764947"/>
              <a:chOff x="1672117" y="3300207"/>
              <a:chExt cx="1776477" cy="76494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2640F4-E9A1-4D8D-B3F2-97EA0F3ED52D}"/>
                  </a:ext>
                </a:extLst>
              </p:cNvPr>
              <p:cNvSpPr txBox="1"/>
              <p:nvPr/>
            </p:nvSpPr>
            <p:spPr>
              <a:xfrm>
                <a:off x="1672117" y="3300207"/>
                <a:ext cx="177647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262626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rgbClr val="262626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450A2E-6B39-47FD-AD19-F7B120B5287E}"/>
                  </a:ext>
                </a:extLst>
              </p:cNvPr>
              <p:cNvSpPr txBox="1"/>
              <p:nvPr/>
            </p:nvSpPr>
            <p:spPr>
              <a:xfrm>
                <a:off x="1672117" y="3603489"/>
                <a:ext cx="1776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7A4DE1C-754C-4145-BF9C-0E3FE8EEC963}"/>
                </a:ext>
              </a:extLst>
            </p:cNvPr>
            <p:cNvGrpSpPr/>
            <p:nvPr/>
          </p:nvGrpSpPr>
          <p:grpSpPr>
            <a:xfrm>
              <a:off x="1786151" y="4203069"/>
              <a:ext cx="1776477" cy="762840"/>
              <a:chOff x="1672117" y="4428495"/>
              <a:chExt cx="1776477" cy="76284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8C5D59-7F7B-4C37-A9A3-3A4C83BE7DF3}"/>
                  </a:ext>
                </a:extLst>
              </p:cNvPr>
              <p:cNvSpPr txBox="1"/>
              <p:nvPr/>
            </p:nvSpPr>
            <p:spPr>
              <a:xfrm>
                <a:off x="1672117" y="4428495"/>
                <a:ext cx="177647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262626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rgbClr val="262626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37F4D-5F24-428B-9871-5156DF80420F}"/>
                  </a:ext>
                </a:extLst>
              </p:cNvPr>
              <p:cNvSpPr txBox="1"/>
              <p:nvPr/>
            </p:nvSpPr>
            <p:spPr>
              <a:xfrm>
                <a:off x="1672117" y="4729670"/>
                <a:ext cx="1776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7660AFB-04E7-44B1-B8C0-7547F25A3056}"/>
                </a:ext>
              </a:extLst>
            </p:cNvPr>
            <p:cNvGrpSpPr/>
            <p:nvPr/>
          </p:nvGrpSpPr>
          <p:grpSpPr>
            <a:xfrm>
              <a:off x="1786151" y="5330303"/>
              <a:ext cx="1776477" cy="760733"/>
              <a:chOff x="1672117" y="5556782"/>
              <a:chExt cx="1776477" cy="76073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8FDC12-AB93-4969-8311-07CCC82694B1}"/>
                  </a:ext>
                </a:extLst>
              </p:cNvPr>
              <p:cNvSpPr txBox="1"/>
              <p:nvPr/>
            </p:nvSpPr>
            <p:spPr>
              <a:xfrm>
                <a:off x="1672117" y="5556782"/>
                <a:ext cx="177647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262626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rgbClr val="262626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7B2456-7D38-4543-93F7-751FC46DE0DE}"/>
                  </a:ext>
                </a:extLst>
              </p:cNvPr>
              <p:cNvSpPr txBox="1"/>
              <p:nvPr/>
            </p:nvSpPr>
            <p:spPr>
              <a:xfrm>
                <a:off x="1672117" y="5855850"/>
                <a:ext cx="1776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4" name="Rectangle 8">
            <a:extLst>
              <a:ext uri="{FF2B5EF4-FFF2-40B4-BE49-F238E27FC236}">
                <a16:creationId xmlns:a16="http://schemas.microsoft.com/office/drawing/2014/main" id="{C4834F42-509B-4348-B9F7-E9F0F809694A}"/>
              </a:ext>
            </a:extLst>
          </p:cNvPr>
          <p:cNvSpPr/>
          <p:nvPr/>
        </p:nvSpPr>
        <p:spPr>
          <a:xfrm>
            <a:off x="10583933" y="1965767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C79F79B-2ED1-453D-A092-10546ACF0F43}"/>
              </a:ext>
            </a:extLst>
          </p:cNvPr>
          <p:cNvSpPr/>
          <p:nvPr/>
        </p:nvSpPr>
        <p:spPr>
          <a:xfrm>
            <a:off x="10583933" y="4222343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CC52F36-A133-47E2-8A41-44A89140AC14}"/>
              </a:ext>
            </a:extLst>
          </p:cNvPr>
          <p:cNvSpPr/>
          <p:nvPr/>
        </p:nvSpPr>
        <p:spPr>
          <a:xfrm>
            <a:off x="10765694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038C3650-40A1-4029-A1E9-E7E63E8BD33E}"/>
              </a:ext>
            </a:extLst>
          </p:cNvPr>
          <p:cNvSpPr/>
          <p:nvPr/>
        </p:nvSpPr>
        <p:spPr>
          <a:xfrm>
            <a:off x="10583933" y="3094055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F401163-DFE3-40F1-A5CC-1BD29E4D4AA3}"/>
              </a:ext>
            </a:extLst>
          </p:cNvPr>
          <p:cNvSpPr/>
          <p:nvPr/>
        </p:nvSpPr>
        <p:spPr>
          <a:xfrm>
            <a:off x="10583933" y="5350630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597EADF7-197C-41E7-91CE-797B40A09D27}"/>
              </a:ext>
            </a:extLst>
          </p:cNvPr>
          <p:cNvSpPr/>
          <p:nvPr/>
        </p:nvSpPr>
        <p:spPr>
          <a:xfrm>
            <a:off x="10762879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B8A8915-3E33-4469-8173-C05E5DE1A1CC}"/>
              </a:ext>
            </a:extLst>
          </p:cNvPr>
          <p:cNvSpPr/>
          <p:nvPr/>
        </p:nvSpPr>
        <p:spPr>
          <a:xfrm rot="2700000">
            <a:off x="10818718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535B46A-1223-4D09-A06F-375CBF9DA6C6}"/>
              </a:ext>
            </a:extLst>
          </p:cNvPr>
          <p:cNvSpPr/>
          <p:nvPr/>
        </p:nvSpPr>
        <p:spPr>
          <a:xfrm>
            <a:off x="10774359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B1FD33F-4D8C-4EEC-84D7-7F021322C7B4}"/>
              </a:ext>
            </a:extLst>
          </p:cNvPr>
          <p:cNvGrpSpPr/>
          <p:nvPr/>
        </p:nvGrpSpPr>
        <p:grpSpPr>
          <a:xfrm>
            <a:off x="8629374" y="1942280"/>
            <a:ext cx="1776477" cy="767054"/>
            <a:chOff x="1672117" y="2171919"/>
            <a:chExt cx="1776477" cy="7670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1CC512-9CE0-48FF-852D-6FBBD652DFD7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F786B8-F031-4A81-BA9B-1DFF623B14AB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F092520-F78F-4B61-9BFE-759F018E4FAB}"/>
              </a:ext>
            </a:extLst>
          </p:cNvPr>
          <p:cNvGrpSpPr/>
          <p:nvPr/>
        </p:nvGrpSpPr>
        <p:grpSpPr>
          <a:xfrm>
            <a:off x="8629374" y="3073728"/>
            <a:ext cx="1776477" cy="764947"/>
            <a:chOff x="1672117" y="3300207"/>
            <a:chExt cx="1776477" cy="7649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80C1C6-751A-4343-A423-33AC1DE59C43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ACEE9B-72AC-42C7-AC59-B981E9AD958D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DD886AF-FF2A-4744-95B1-E0C8CFC27D01}"/>
              </a:ext>
            </a:extLst>
          </p:cNvPr>
          <p:cNvGrpSpPr/>
          <p:nvPr/>
        </p:nvGrpSpPr>
        <p:grpSpPr>
          <a:xfrm>
            <a:off x="8629374" y="4203069"/>
            <a:ext cx="1776477" cy="762840"/>
            <a:chOff x="1672117" y="4428495"/>
            <a:chExt cx="1776477" cy="7628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C9E8BA-397F-4A7B-90F1-0882FA618577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54E8B9-4B3A-4BAD-A8DE-8D85DFE03E06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7287882-8D53-4B5A-A4AA-361A23A3127C}"/>
              </a:ext>
            </a:extLst>
          </p:cNvPr>
          <p:cNvGrpSpPr/>
          <p:nvPr/>
        </p:nvGrpSpPr>
        <p:grpSpPr>
          <a:xfrm>
            <a:off x="8629374" y="5330303"/>
            <a:ext cx="1776477" cy="760733"/>
            <a:chOff x="1672117" y="5556782"/>
            <a:chExt cx="1776477" cy="76073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73E185-841D-4A67-B084-D11BC77AA87A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2313FA-2D6D-48FC-AC0B-4ED124A30EEE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텍스트 개체 틀 43">
            <a:extLst>
              <a:ext uri="{FF2B5EF4-FFF2-40B4-BE49-F238E27FC236}">
                <a16:creationId xmlns:a16="http://schemas.microsoft.com/office/drawing/2014/main" id="{AC5058B2-354D-45C5-A0DF-7A3B78579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7461E2EB-01D4-4FD3-B97F-8C754477C5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E3E1BD-99DA-4830-9E90-2E85F4162649}"/>
              </a:ext>
            </a:extLst>
          </p:cNvPr>
          <p:cNvGraphicFramePr/>
          <p:nvPr/>
        </p:nvGraphicFramePr>
        <p:xfrm>
          <a:off x="7421236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0F6123-7084-4129-809F-0A9D63EA6763}"/>
              </a:ext>
            </a:extLst>
          </p:cNvPr>
          <p:cNvGraphicFramePr/>
          <p:nvPr/>
        </p:nvGraphicFramePr>
        <p:xfrm>
          <a:off x="843597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8C2A1F-D79C-4295-B6AF-339FE50DB79F}"/>
              </a:ext>
            </a:extLst>
          </p:cNvPr>
          <p:cNvSpPr txBox="1"/>
          <p:nvPr/>
        </p:nvSpPr>
        <p:spPr>
          <a:xfrm>
            <a:off x="1409131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00AA6-1EAE-41C2-871C-7014D8CF976C}"/>
              </a:ext>
            </a:extLst>
          </p:cNvPr>
          <p:cNvSpPr txBox="1"/>
          <p:nvPr/>
        </p:nvSpPr>
        <p:spPr>
          <a:xfrm>
            <a:off x="1797547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994C3-3E6A-46C9-9A31-B146D74C049A}"/>
              </a:ext>
            </a:extLst>
          </p:cNvPr>
          <p:cNvSpPr txBox="1"/>
          <p:nvPr/>
        </p:nvSpPr>
        <p:spPr>
          <a:xfrm>
            <a:off x="2784771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B8265-7383-4914-8A12-E8812720ED39}"/>
              </a:ext>
            </a:extLst>
          </p:cNvPr>
          <p:cNvSpPr txBox="1"/>
          <p:nvPr/>
        </p:nvSpPr>
        <p:spPr>
          <a:xfrm>
            <a:off x="1020715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E730-F39A-4778-9C7B-F0B57AA1DA63}"/>
              </a:ext>
            </a:extLst>
          </p:cNvPr>
          <p:cNvSpPr txBox="1"/>
          <p:nvPr/>
        </p:nvSpPr>
        <p:spPr>
          <a:xfrm>
            <a:off x="9551995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82-3E45-4D7D-BBF8-E019AE5DE854}"/>
              </a:ext>
            </a:extLst>
          </p:cNvPr>
          <p:cNvSpPr txBox="1"/>
          <p:nvPr/>
        </p:nvSpPr>
        <p:spPr>
          <a:xfrm>
            <a:off x="8572863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9CF28-4719-460B-B1F3-B9EC298587F3}"/>
              </a:ext>
            </a:extLst>
          </p:cNvPr>
          <p:cNvSpPr txBox="1"/>
          <p:nvPr/>
        </p:nvSpPr>
        <p:spPr>
          <a:xfrm>
            <a:off x="9551995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8A891-3CD2-4055-8C33-A3999BA0E5CB}"/>
              </a:ext>
            </a:extLst>
          </p:cNvPr>
          <p:cNvSpPr txBox="1"/>
          <p:nvPr/>
        </p:nvSpPr>
        <p:spPr>
          <a:xfrm>
            <a:off x="9123119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67CC8AC0-8FCD-4BE9-AE3B-A364134DE7AB}"/>
              </a:ext>
            </a:extLst>
          </p:cNvPr>
          <p:cNvSpPr/>
          <p:nvPr/>
        </p:nvSpPr>
        <p:spPr>
          <a:xfrm rot="10800000">
            <a:off x="2685799" y="1834205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DEE0A2B0-FAC3-4927-B941-F31C40578DB6}"/>
              </a:ext>
            </a:extLst>
          </p:cNvPr>
          <p:cNvSpPr/>
          <p:nvPr/>
        </p:nvSpPr>
        <p:spPr>
          <a:xfrm rot="10800000">
            <a:off x="3072560" y="2516944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B140A346-2ED8-484F-B0FA-70ED44429FC8}"/>
              </a:ext>
            </a:extLst>
          </p:cNvPr>
          <p:cNvSpPr/>
          <p:nvPr/>
        </p:nvSpPr>
        <p:spPr>
          <a:xfrm rot="10800000">
            <a:off x="4042612" y="3199683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DEC87999-72AB-4604-804C-5DA68EB312D8}"/>
              </a:ext>
            </a:extLst>
          </p:cNvPr>
          <p:cNvSpPr/>
          <p:nvPr/>
        </p:nvSpPr>
        <p:spPr>
          <a:xfrm rot="10800000">
            <a:off x="2285648" y="3882421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B91C0D96-68B2-412F-AEC9-B88BE4E9CC34}"/>
              </a:ext>
            </a:extLst>
          </p:cNvPr>
          <p:cNvSpPr/>
          <p:nvPr/>
        </p:nvSpPr>
        <p:spPr>
          <a:xfrm rot="10800000">
            <a:off x="9257004" y="1848103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2C85083C-0E26-44CD-A71B-4FD5D24B7553}"/>
              </a:ext>
            </a:extLst>
          </p:cNvPr>
          <p:cNvSpPr/>
          <p:nvPr/>
        </p:nvSpPr>
        <p:spPr>
          <a:xfrm rot="10800000">
            <a:off x="8284309" y="2530842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C95485E3-4DF7-4B2C-AD89-742C94B2D0C4}"/>
              </a:ext>
            </a:extLst>
          </p:cNvPr>
          <p:cNvSpPr/>
          <p:nvPr/>
        </p:nvSpPr>
        <p:spPr>
          <a:xfrm rot="10800000">
            <a:off x="9262453" y="3213581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1FA120D3-657B-4350-B9DC-488B26D5DF35}"/>
              </a:ext>
            </a:extLst>
          </p:cNvPr>
          <p:cNvSpPr/>
          <p:nvPr/>
        </p:nvSpPr>
        <p:spPr>
          <a:xfrm rot="10800000">
            <a:off x="8873037" y="3896319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5C0D07F-26E4-4A3F-8D10-9DF93D2BB2A9}"/>
              </a:ext>
            </a:extLst>
          </p:cNvPr>
          <p:cNvSpPr/>
          <p:nvPr/>
        </p:nvSpPr>
        <p:spPr>
          <a:xfrm>
            <a:off x="4839037" y="2077344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BDDC247-5104-4A84-A2F9-D2F45FCE1176}"/>
              </a:ext>
            </a:extLst>
          </p:cNvPr>
          <p:cNvSpPr/>
          <p:nvPr/>
        </p:nvSpPr>
        <p:spPr>
          <a:xfrm>
            <a:off x="4836340" y="2761457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49D9D69-E60C-4E4E-A16F-747DE868A68C}"/>
              </a:ext>
            </a:extLst>
          </p:cNvPr>
          <p:cNvSpPr/>
          <p:nvPr/>
        </p:nvSpPr>
        <p:spPr>
          <a:xfrm>
            <a:off x="4833643" y="3445570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D12A84-A181-4DF2-82B2-A33DAE44A58C}"/>
              </a:ext>
            </a:extLst>
          </p:cNvPr>
          <p:cNvSpPr/>
          <p:nvPr/>
        </p:nvSpPr>
        <p:spPr>
          <a:xfrm>
            <a:off x="4830946" y="4129683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29BB9-33D7-405D-8106-4B838AC376A1}"/>
              </a:ext>
            </a:extLst>
          </p:cNvPr>
          <p:cNvSpPr txBox="1"/>
          <p:nvPr/>
        </p:nvSpPr>
        <p:spPr>
          <a:xfrm>
            <a:off x="5338618" y="2146396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12C1A8-4F8D-4CB8-8E12-AB2207F8A900}"/>
              </a:ext>
            </a:extLst>
          </p:cNvPr>
          <p:cNvSpPr txBox="1"/>
          <p:nvPr/>
        </p:nvSpPr>
        <p:spPr>
          <a:xfrm>
            <a:off x="5338618" y="2821675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5BDCF7-7497-4738-B75B-6D76582E11CB}"/>
              </a:ext>
            </a:extLst>
          </p:cNvPr>
          <p:cNvSpPr txBox="1"/>
          <p:nvPr/>
        </p:nvSpPr>
        <p:spPr>
          <a:xfrm>
            <a:off x="5338618" y="349695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BA9D60-039F-48C0-9723-AE0FB748F77D}"/>
              </a:ext>
            </a:extLst>
          </p:cNvPr>
          <p:cNvSpPr txBox="1"/>
          <p:nvPr/>
        </p:nvSpPr>
        <p:spPr>
          <a:xfrm>
            <a:off x="5338618" y="417223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" name="Chart 40">
            <a:extLst>
              <a:ext uri="{FF2B5EF4-FFF2-40B4-BE49-F238E27FC236}">
                <a16:creationId xmlns:a16="http://schemas.microsoft.com/office/drawing/2014/main" id="{E130E3EC-A01B-4314-AB84-2B3C70F1F1D7}"/>
              </a:ext>
            </a:extLst>
          </p:cNvPr>
          <p:cNvGraphicFramePr/>
          <p:nvPr/>
        </p:nvGraphicFramePr>
        <p:xfrm>
          <a:off x="640827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35">
            <a:extLst>
              <a:ext uri="{FF2B5EF4-FFF2-40B4-BE49-F238E27FC236}">
                <a16:creationId xmlns:a16="http://schemas.microsoft.com/office/drawing/2014/main" id="{CE5FC60A-84E9-425C-AE83-0CEDAD63FA45}"/>
              </a:ext>
            </a:extLst>
          </p:cNvPr>
          <p:cNvGraphicFramePr/>
          <p:nvPr/>
        </p:nvGraphicFramePr>
        <p:xfrm>
          <a:off x="441671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6">
            <a:extLst>
              <a:ext uri="{FF2B5EF4-FFF2-40B4-BE49-F238E27FC236}">
                <a16:creationId xmlns:a16="http://schemas.microsoft.com/office/drawing/2014/main" id="{591E3D6D-36AA-4207-BE64-9AC3352A5CD6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4838C2-B39C-4ABD-AEE8-C4A9794643C0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4B2E8F-3EDC-43D4-B114-428A4B854532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F1800565-B6D6-496D-973A-5F0970FD6A74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FDBEB5-C311-4898-98D0-E39BF322547A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447ADE-2B62-47FD-8CD2-0DF6A301C2C6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49E806F-4372-4B7D-AFB1-33FDE096ED62}"/>
              </a:ext>
            </a:extLst>
          </p:cNvPr>
          <p:cNvSpPr txBox="1"/>
          <p:nvPr/>
        </p:nvSpPr>
        <p:spPr>
          <a:xfrm>
            <a:off x="687164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5403A6-5940-4228-9F10-5FA0388A6BF1}"/>
              </a:ext>
            </a:extLst>
          </p:cNvPr>
          <p:cNvSpPr txBox="1"/>
          <p:nvPr/>
        </p:nvSpPr>
        <p:spPr>
          <a:xfrm>
            <a:off x="460098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6DEF6245-20A8-4033-87DF-FC72DE260103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E5AB537B-D257-483A-B197-85DC1971006C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BE7BB7AA-56B1-4047-A609-F8FF1E33650A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1A8D8EC4-3612-471A-9FD5-D02805CEAE31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7A479144-13DE-4C87-B06F-A78339A19787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id="{2A9D39AF-CF81-4550-BCB6-98CD6D889A92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E4CAF993-3D1E-4E12-A3C3-7DC3A80969C5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EEB467A2-FF6C-4D14-8B3C-FBC26694B968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23">
            <a:extLst>
              <a:ext uri="{FF2B5EF4-FFF2-40B4-BE49-F238E27FC236}">
                <a16:creationId xmlns:a16="http://schemas.microsoft.com/office/drawing/2014/main" id="{40C1AFAA-5184-4F26-8669-4DB4F40FFAF9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4D765-FE62-484C-B43B-C0582475B453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CD9E8-F136-4715-8B45-9C3C509F1AED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09B1B-938B-4589-A070-0100060FEE78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972C0-31EA-4AF2-9BC4-097336A9A693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FA644-EBFF-4F03-8610-417706E575B0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DE61A-BD13-4302-96DA-F2FB789037FE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6D2FD-8B63-46B0-AE89-74E9B735422F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D9D56-53F3-453D-98F3-913775446C56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1B947650-2A8B-47ED-A0B8-68DA9A2E7155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885753-7A75-4F2D-8241-A21953326F1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04C0C6-60F0-4BE5-B1E3-F001A333C16A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45D1E2-88EE-4BA8-B0B7-BC28DDD24C67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316EA-FC1F-4736-BCCF-97C9547FEF0F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A05C19-AEC7-4124-AB3F-866C6B7B4594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ADD95E-2487-43FE-BC20-AFE18C3BE899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B33B7FD1-ED52-4161-A1FA-0E16DC18B0A7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37106DA-4AAE-4232-8C32-D9E7C2335D45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E5485AF-8E6E-454E-AE43-7D3916BE555B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48DA358-5D13-46F0-9974-7D157D72EC99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8CA6F-B877-4321-B94E-D0CD0D011167}"/>
              </a:ext>
            </a:extLst>
          </p:cNvPr>
          <p:cNvSpPr txBox="1"/>
          <p:nvPr/>
        </p:nvSpPr>
        <p:spPr>
          <a:xfrm>
            <a:off x="776996" y="33449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3336A-644B-437F-9E67-78E3E54617B3}"/>
              </a:ext>
            </a:extLst>
          </p:cNvPr>
          <p:cNvSpPr txBox="1"/>
          <p:nvPr/>
        </p:nvSpPr>
        <p:spPr>
          <a:xfrm>
            <a:off x="210804" y="172141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E3952-1436-4F73-801E-46FC6BCA72DD}"/>
              </a:ext>
            </a:extLst>
          </p:cNvPr>
          <p:cNvSpPr txBox="1"/>
          <p:nvPr/>
        </p:nvSpPr>
        <p:spPr>
          <a:xfrm>
            <a:off x="2868880" y="1721419"/>
            <a:ext cx="3153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C1F0C36-0D3E-403A-B522-FBCC846F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38278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F3F178D-7DF7-4786-AEBE-41D9C5B93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37812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B9BBB71-B3D7-4FB6-B0B5-3C83417F1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17690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38ADC95-96E1-43FA-9DAB-478DA753D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20762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5E255B2-9187-43B7-98BA-08ECC5017477}"/>
              </a:ext>
            </a:extLst>
          </p:cNvPr>
          <p:cNvSpPr/>
          <p:nvPr/>
        </p:nvSpPr>
        <p:spPr>
          <a:xfrm>
            <a:off x="6185966" y="3633373"/>
            <a:ext cx="2994580" cy="3224627"/>
          </a:xfrm>
          <a:custGeom>
            <a:avLst/>
            <a:gdLst>
              <a:gd name="connsiteX0" fmla="*/ 85725 w 2124075"/>
              <a:gd name="connsiteY0" fmla="*/ 9525 h 3524250"/>
              <a:gd name="connsiteX1" fmla="*/ 0 w 2124075"/>
              <a:gd name="connsiteY1" fmla="*/ 3524250 h 3524250"/>
              <a:gd name="connsiteX2" fmla="*/ 2124075 w 2124075"/>
              <a:gd name="connsiteY2" fmla="*/ 3524250 h 3524250"/>
              <a:gd name="connsiteX3" fmla="*/ 1428750 w 2124075"/>
              <a:gd name="connsiteY3" fmla="*/ 0 h 3524250"/>
              <a:gd name="connsiteX4" fmla="*/ 85725 w 2124075"/>
              <a:gd name="connsiteY4" fmla="*/ 9525 h 3524250"/>
              <a:gd name="connsiteX0" fmla="*/ 85725 w 2124075"/>
              <a:gd name="connsiteY0" fmla="*/ 0 h 3514725"/>
              <a:gd name="connsiteX1" fmla="*/ 0 w 2124075"/>
              <a:gd name="connsiteY1" fmla="*/ 3514725 h 3514725"/>
              <a:gd name="connsiteX2" fmla="*/ 2124075 w 2124075"/>
              <a:gd name="connsiteY2" fmla="*/ 3514725 h 3514725"/>
              <a:gd name="connsiteX3" fmla="*/ 1405000 w 2124075"/>
              <a:gd name="connsiteY3" fmla="*/ 196255 h 3514725"/>
              <a:gd name="connsiteX4" fmla="*/ 85725 w 2124075"/>
              <a:gd name="connsiteY4" fmla="*/ 0 h 3514725"/>
              <a:gd name="connsiteX0" fmla="*/ 85725 w 2124075"/>
              <a:gd name="connsiteY0" fmla="*/ 0 h 3514725"/>
              <a:gd name="connsiteX1" fmla="*/ 0 w 2124075"/>
              <a:gd name="connsiteY1" fmla="*/ 3514725 h 3514725"/>
              <a:gd name="connsiteX2" fmla="*/ 2124075 w 2124075"/>
              <a:gd name="connsiteY2" fmla="*/ 3514725 h 3514725"/>
              <a:gd name="connsiteX3" fmla="*/ 1399062 w 2124075"/>
              <a:gd name="connsiteY3" fmla="*/ 183393 h 3514725"/>
              <a:gd name="connsiteX4" fmla="*/ 85725 w 2124075"/>
              <a:gd name="connsiteY4" fmla="*/ 0 h 3514725"/>
              <a:gd name="connsiteX0" fmla="*/ 180728 w 2124075"/>
              <a:gd name="connsiteY0" fmla="*/ 9526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180728 w 2124075"/>
              <a:gd name="connsiteY4" fmla="*/ 9526 h 3331332"/>
              <a:gd name="connsiteX0" fmla="*/ 162915 w 2124075"/>
              <a:gd name="connsiteY0" fmla="*/ 9526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162915 w 2124075"/>
              <a:gd name="connsiteY4" fmla="*/ 9526 h 3331332"/>
              <a:gd name="connsiteX0" fmla="*/ 65876 w 2124075"/>
              <a:gd name="connsiteY0" fmla="*/ 118664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65876 w 2124075"/>
              <a:gd name="connsiteY4" fmla="*/ 118664 h 3331332"/>
              <a:gd name="connsiteX0" fmla="*/ 65876 w 2124075"/>
              <a:gd name="connsiteY0" fmla="*/ 1443 h 3214111"/>
              <a:gd name="connsiteX1" fmla="*/ 0 w 2124075"/>
              <a:gd name="connsiteY1" fmla="*/ 3214111 h 3214111"/>
              <a:gd name="connsiteX2" fmla="*/ 2124075 w 2124075"/>
              <a:gd name="connsiteY2" fmla="*/ 3214111 h 3214111"/>
              <a:gd name="connsiteX3" fmla="*/ 1455046 w 2124075"/>
              <a:gd name="connsiteY3" fmla="*/ 0 h 3214111"/>
              <a:gd name="connsiteX4" fmla="*/ 65876 w 2124075"/>
              <a:gd name="connsiteY4" fmla="*/ 1443 h 3214111"/>
              <a:gd name="connsiteX0" fmla="*/ 65876 w 2124075"/>
              <a:gd name="connsiteY0" fmla="*/ 0 h 3212668"/>
              <a:gd name="connsiteX1" fmla="*/ 0 w 2124075"/>
              <a:gd name="connsiteY1" fmla="*/ 3212668 h 3212668"/>
              <a:gd name="connsiteX2" fmla="*/ 2124075 w 2124075"/>
              <a:gd name="connsiteY2" fmla="*/ 3212668 h 3212668"/>
              <a:gd name="connsiteX3" fmla="*/ 1466243 w 2124075"/>
              <a:gd name="connsiteY3" fmla="*/ 10684 h 3212668"/>
              <a:gd name="connsiteX4" fmla="*/ 65876 w 2124075"/>
              <a:gd name="connsiteY4" fmla="*/ 0 h 3212668"/>
              <a:gd name="connsiteX0" fmla="*/ 65876 w 2124075"/>
              <a:gd name="connsiteY0" fmla="*/ 0 h 3212668"/>
              <a:gd name="connsiteX1" fmla="*/ 0 w 2124075"/>
              <a:gd name="connsiteY1" fmla="*/ 3212668 h 3212668"/>
              <a:gd name="connsiteX2" fmla="*/ 2124075 w 2124075"/>
              <a:gd name="connsiteY2" fmla="*/ 3212668 h 3212668"/>
              <a:gd name="connsiteX3" fmla="*/ 1466243 w 2124075"/>
              <a:gd name="connsiteY3" fmla="*/ 2599 h 3212668"/>
              <a:gd name="connsiteX4" fmla="*/ 65876 w 2124075"/>
              <a:gd name="connsiteY4" fmla="*/ 0 h 3212668"/>
              <a:gd name="connsiteX0" fmla="*/ 65876 w 2803343"/>
              <a:gd name="connsiteY0" fmla="*/ 0 h 3216711"/>
              <a:gd name="connsiteX1" fmla="*/ 0 w 2803343"/>
              <a:gd name="connsiteY1" fmla="*/ 3212668 h 3216711"/>
              <a:gd name="connsiteX2" fmla="*/ 2803343 w 2803343"/>
              <a:gd name="connsiteY2" fmla="*/ 3216711 h 3216711"/>
              <a:gd name="connsiteX3" fmla="*/ 1466243 w 2803343"/>
              <a:gd name="connsiteY3" fmla="*/ 2599 h 3216711"/>
              <a:gd name="connsiteX4" fmla="*/ 65876 w 2803343"/>
              <a:gd name="connsiteY4" fmla="*/ 0 h 3216711"/>
              <a:gd name="connsiteX0" fmla="*/ 65876 w 2807076"/>
              <a:gd name="connsiteY0" fmla="*/ 0 h 3212669"/>
              <a:gd name="connsiteX1" fmla="*/ 0 w 2807076"/>
              <a:gd name="connsiteY1" fmla="*/ 3212668 h 3212669"/>
              <a:gd name="connsiteX2" fmla="*/ 2807076 w 2807076"/>
              <a:gd name="connsiteY2" fmla="*/ 3212669 h 3212669"/>
              <a:gd name="connsiteX3" fmla="*/ 1466243 w 2807076"/>
              <a:gd name="connsiteY3" fmla="*/ 2599 h 3212669"/>
              <a:gd name="connsiteX4" fmla="*/ 65876 w 2807076"/>
              <a:gd name="connsiteY4" fmla="*/ 0 h 3212669"/>
              <a:gd name="connsiteX0" fmla="*/ 125592 w 2807076"/>
              <a:gd name="connsiteY0" fmla="*/ 1443 h 3210070"/>
              <a:gd name="connsiteX1" fmla="*/ 0 w 2807076"/>
              <a:gd name="connsiteY1" fmla="*/ 3210069 h 3210070"/>
              <a:gd name="connsiteX2" fmla="*/ 2807076 w 2807076"/>
              <a:gd name="connsiteY2" fmla="*/ 3210070 h 3210070"/>
              <a:gd name="connsiteX3" fmla="*/ 1466243 w 2807076"/>
              <a:gd name="connsiteY3" fmla="*/ 0 h 3210070"/>
              <a:gd name="connsiteX4" fmla="*/ 125592 w 2807076"/>
              <a:gd name="connsiteY4" fmla="*/ 1443 h 3210070"/>
              <a:gd name="connsiteX0" fmla="*/ 114396 w 2807076"/>
              <a:gd name="connsiteY0" fmla="*/ 5486 h 3210070"/>
              <a:gd name="connsiteX1" fmla="*/ 0 w 2807076"/>
              <a:gd name="connsiteY1" fmla="*/ 3210069 h 3210070"/>
              <a:gd name="connsiteX2" fmla="*/ 2807076 w 2807076"/>
              <a:gd name="connsiteY2" fmla="*/ 3210070 h 3210070"/>
              <a:gd name="connsiteX3" fmla="*/ 1466243 w 2807076"/>
              <a:gd name="connsiteY3" fmla="*/ 0 h 3210070"/>
              <a:gd name="connsiteX4" fmla="*/ 114396 w 2807076"/>
              <a:gd name="connsiteY4" fmla="*/ 5486 h 3210070"/>
              <a:gd name="connsiteX0" fmla="*/ 43483 w 2736163"/>
              <a:gd name="connsiteY0" fmla="*/ 5486 h 3210070"/>
              <a:gd name="connsiteX1" fmla="*/ 0 w 2736163"/>
              <a:gd name="connsiteY1" fmla="*/ 3210069 h 3210070"/>
              <a:gd name="connsiteX2" fmla="*/ 2736163 w 2736163"/>
              <a:gd name="connsiteY2" fmla="*/ 3210070 h 3210070"/>
              <a:gd name="connsiteX3" fmla="*/ 1395330 w 2736163"/>
              <a:gd name="connsiteY3" fmla="*/ 0 h 3210070"/>
              <a:gd name="connsiteX4" fmla="*/ 43483 w 2736163"/>
              <a:gd name="connsiteY4" fmla="*/ 5486 h 3210070"/>
              <a:gd name="connsiteX0" fmla="*/ 39751 w 2736163"/>
              <a:gd name="connsiteY0" fmla="*/ 1443 h 3210070"/>
              <a:gd name="connsiteX1" fmla="*/ 0 w 2736163"/>
              <a:gd name="connsiteY1" fmla="*/ 3210069 h 3210070"/>
              <a:gd name="connsiteX2" fmla="*/ 2736163 w 2736163"/>
              <a:gd name="connsiteY2" fmla="*/ 3210070 h 3210070"/>
              <a:gd name="connsiteX3" fmla="*/ 1395330 w 2736163"/>
              <a:gd name="connsiteY3" fmla="*/ 0 h 3210070"/>
              <a:gd name="connsiteX4" fmla="*/ 39751 w 2736163"/>
              <a:gd name="connsiteY4" fmla="*/ 1443 h 3210070"/>
              <a:gd name="connsiteX0" fmla="*/ 39751 w 2964763"/>
              <a:gd name="connsiteY0" fmla="*/ 1443 h 3210069"/>
              <a:gd name="connsiteX1" fmla="*/ 0 w 2964763"/>
              <a:gd name="connsiteY1" fmla="*/ 3210069 h 3210069"/>
              <a:gd name="connsiteX2" fmla="*/ 2964763 w 2964763"/>
              <a:gd name="connsiteY2" fmla="*/ 3199305 h 3210069"/>
              <a:gd name="connsiteX3" fmla="*/ 1395330 w 2964763"/>
              <a:gd name="connsiteY3" fmla="*/ 0 h 3210069"/>
              <a:gd name="connsiteX4" fmla="*/ 39751 w 2964763"/>
              <a:gd name="connsiteY4" fmla="*/ 1443 h 3210069"/>
              <a:gd name="connsiteX0" fmla="*/ 39751 w 2964763"/>
              <a:gd name="connsiteY0" fmla="*/ 1443 h 3210069"/>
              <a:gd name="connsiteX1" fmla="*/ 0 w 2964763"/>
              <a:gd name="connsiteY1" fmla="*/ 3210069 h 3210069"/>
              <a:gd name="connsiteX2" fmla="*/ 2964763 w 2964763"/>
              <a:gd name="connsiteY2" fmla="*/ 3199305 h 3210069"/>
              <a:gd name="connsiteX3" fmla="*/ 1395330 w 2964763"/>
              <a:gd name="connsiteY3" fmla="*/ 0 h 3210069"/>
              <a:gd name="connsiteX4" fmla="*/ 39751 w 2964763"/>
              <a:gd name="connsiteY4" fmla="*/ 1443 h 3210069"/>
              <a:gd name="connsiteX0" fmla="*/ 39751 w 2984641"/>
              <a:gd name="connsiteY0" fmla="*/ 1443 h 3210069"/>
              <a:gd name="connsiteX1" fmla="*/ 0 w 2984641"/>
              <a:gd name="connsiteY1" fmla="*/ 3210069 h 3210069"/>
              <a:gd name="connsiteX2" fmla="*/ 2984641 w 2984641"/>
              <a:gd name="connsiteY2" fmla="*/ 3199305 h 3210069"/>
              <a:gd name="connsiteX3" fmla="*/ 1395330 w 2984641"/>
              <a:gd name="connsiteY3" fmla="*/ 0 h 3210069"/>
              <a:gd name="connsiteX4" fmla="*/ 39751 w 2984641"/>
              <a:gd name="connsiteY4" fmla="*/ 1443 h 3210069"/>
              <a:gd name="connsiteX0" fmla="*/ 39751 w 2994580"/>
              <a:gd name="connsiteY0" fmla="*/ 1443 h 3210069"/>
              <a:gd name="connsiteX1" fmla="*/ 0 w 2994580"/>
              <a:gd name="connsiteY1" fmla="*/ 3210069 h 3210069"/>
              <a:gd name="connsiteX2" fmla="*/ 2994580 w 2994580"/>
              <a:gd name="connsiteY2" fmla="*/ 3210069 h 3210069"/>
              <a:gd name="connsiteX3" fmla="*/ 1395330 w 2994580"/>
              <a:gd name="connsiteY3" fmla="*/ 0 h 3210069"/>
              <a:gd name="connsiteX4" fmla="*/ 39751 w 2994580"/>
              <a:gd name="connsiteY4" fmla="*/ 1443 h 32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580" h="3210069">
                <a:moveTo>
                  <a:pt x="39751" y="1443"/>
                </a:moveTo>
                <a:lnTo>
                  <a:pt x="0" y="3210069"/>
                </a:lnTo>
                <a:lnTo>
                  <a:pt x="2994580" y="3210069"/>
                </a:lnTo>
                <a:lnTo>
                  <a:pt x="1395330" y="0"/>
                </a:lnTo>
                <a:lnTo>
                  <a:pt x="39751" y="1443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F46F0F4-A2DA-4A79-BC28-EBDD401E8BD0}"/>
              </a:ext>
            </a:extLst>
          </p:cNvPr>
          <p:cNvSpPr/>
          <p:nvPr/>
        </p:nvSpPr>
        <p:spPr>
          <a:xfrm>
            <a:off x="3249024" y="3997192"/>
            <a:ext cx="2979053" cy="2860808"/>
          </a:xfrm>
          <a:custGeom>
            <a:avLst/>
            <a:gdLst>
              <a:gd name="connsiteX0" fmla="*/ 1333500 w 2628900"/>
              <a:gd name="connsiteY0" fmla="*/ 0 h 3162300"/>
              <a:gd name="connsiteX1" fmla="*/ 0 w 2628900"/>
              <a:gd name="connsiteY1" fmla="*/ 3152775 h 3162300"/>
              <a:gd name="connsiteX2" fmla="*/ 2409825 w 2628900"/>
              <a:gd name="connsiteY2" fmla="*/ 3162300 h 3162300"/>
              <a:gd name="connsiteX3" fmla="*/ 2628900 w 2628900"/>
              <a:gd name="connsiteY3" fmla="*/ 0 h 3162300"/>
              <a:gd name="connsiteX4" fmla="*/ 1333500 w 2628900"/>
              <a:gd name="connsiteY4" fmla="*/ 0 h 3162300"/>
              <a:gd name="connsiteX0" fmla="*/ 1327562 w 2628900"/>
              <a:gd name="connsiteY0" fmla="*/ 207755 h 3162300"/>
              <a:gd name="connsiteX1" fmla="*/ 0 w 2628900"/>
              <a:gd name="connsiteY1" fmla="*/ 3152775 h 3162300"/>
              <a:gd name="connsiteX2" fmla="*/ 2409825 w 2628900"/>
              <a:gd name="connsiteY2" fmla="*/ 3162300 h 3162300"/>
              <a:gd name="connsiteX3" fmla="*/ 2628900 w 2628900"/>
              <a:gd name="connsiteY3" fmla="*/ 0 h 3162300"/>
              <a:gd name="connsiteX4" fmla="*/ 1327562 w 2628900"/>
              <a:gd name="connsiteY4" fmla="*/ 207755 h 3162300"/>
              <a:gd name="connsiteX0" fmla="*/ 1327562 w 2652651"/>
              <a:gd name="connsiteY0" fmla="*/ 0 h 2954545"/>
              <a:gd name="connsiteX1" fmla="*/ 0 w 2652651"/>
              <a:gd name="connsiteY1" fmla="*/ 2945020 h 2954545"/>
              <a:gd name="connsiteX2" fmla="*/ 2409825 w 2652651"/>
              <a:gd name="connsiteY2" fmla="*/ 2954545 h 2954545"/>
              <a:gd name="connsiteX3" fmla="*/ 2652651 w 2652651"/>
              <a:gd name="connsiteY3" fmla="*/ 6491 h 2954545"/>
              <a:gd name="connsiteX4" fmla="*/ 1327562 w 2652651"/>
              <a:gd name="connsiteY4" fmla="*/ 0 h 2954545"/>
              <a:gd name="connsiteX0" fmla="*/ 1309749 w 2634838"/>
              <a:gd name="connsiteY0" fmla="*/ 0 h 2958006"/>
              <a:gd name="connsiteX1" fmla="*/ 0 w 2634838"/>
              <a:gd name="connsiteY1" fmla="*/ 2958006 h 2958006"/>
              <a:gd name="connsiteX2" fmla="*/ 2392012 w 2634838"/>
              <a:gd name="connsiteY2" fmla="*/ 2954545 h 2958006"/>
              <a:gd name="connsiteX3" fmla="*/ 2634838 w 2634838"/>
              <a:gd name="connsiteY3" fmla="*/ 6491 h 2958006"/>
              <a:gd name="connsiteX4" fmla="*/ 1309749 w 2634838"/>
              <a:gd name="connsiteY4" fmla="*/ 0 h 2958006"/>
              <a:gd name="connsiteX0" fmla="*/ 1309749 w 2634838"/>
              <a:gd name="connsiteY0" fmla="*/ 0 h 2958006"/>
              <a:gd name="connsiteX1" fmla="*/ 0 w 2634838"/>
              <a:gd name="connsiteY1" fmla="*/ 2958006 h 2958006"/>
              <a:gd name="connsiteX2" fmla="*/ 2445451 w 2634838"/>
              <a:gd name="connsiteY2" fmla="*/ 2954545 h 2958006"/>
              <a:gd name="connsiteX3" fmla="*/ 2634838 w 2634838"/>
              <a:gd name="connsiteY3" fmla="*/ 6491 h 2958006"/>
              <a:gd name="connsiteX4" fmla="*/ 1309749 w 2634838"/>
              <a:gd name="connsiteY4" fmla="*/ 0 h 2958006"/>
              <a:gd name="connsiteX0" fmla="*/ 1309749 w 2617025"/>
              <a:gd name="connsiteY0" fmla="*/ 0 h 2958006"/>
              <a:gd name="connsiteX1" fmla="*/ 0 w 2617025"/>
              <a:gd name="connsiteY1" fmla="*/ 2958006 h 2958006"/>
              <a:gd name="connsiteX2" fmla="*/ 2445451 w 2617025"/>
              <a:gd name="connsiteY2" fmla="*/ 2954545 h 2958006"/>
              <a:gd name="connsiteX3" fmla="*/ 2617025 w 2617025"/>
              <a:gd name="connsiteY3" fmla="*/ 6491 h 2958006"/>
              <a:gd name="connsiteX4" fmla="*/ 1309749 w 2617025"/>
              <a:gd name="connsiteY4" fmla="*/ 0 h 2958006"/>
              <a:gd name="connsiteX0" fmla="*/ 1309749 w 2617025"/>
              <a:gd name="connsiteY0" fmla="*/ 0 h 2958006"/>
              <a:gd name="connsiteX1" fmla="*/ 0 w 2617025"/>
              <a:gd name="connsiteY1" fmla="*/ 2958006 h 2958006"/>
              <a:gd name="connsiteX2" fmla="*/ 2463264 w 2617025"/>
              <a:gd name="connsiteY2" fmla="*/ 2954545 h 2958006"/>
              <a:gd name="connsiteX3" fmla="*/ 2617025 w 2617025"/>
              <a:gd name="connsiteY3" fmla="*/ 6491 h 2958006"/>
              <a:gd name="connsiteX4" fmla="*/ 1309749 w 2617025"/>
              <a:gd name="connsiteY4" fmla="*/ 0 h 2958006"/>
              <a:gd name="connsiteX0" fmla="*/ 1220684 w 2617025"/>
              <a:gd name="connsiteY0" fmla="*/ 0 h 3042407"/>
              <a:gd name="connsiteX1" fmla="*/ 0 w 2617025"/>
              <a:gd name="connsiteY1" fmla="*/ 3042407 h 3042407"/>
              <a:gd name="connsiteX2" fmla="*/ 2463264 w 2617025"/>
              <a:gd name="connsiteY2" fmla="*/ 3038946 h 3042407"/>
              <a:gd name="connsiteX3" fmla="*/ 2617025 w 2617025"/>
              <a:gd name="connsiteY3" fmla="*/ 90892 h 3042407"/>
              <a:gd name="connsiteX4" fmla="*/ 1220684 w 2617025"/>
              <a:gd name="connsiteY4" fmla="*/ 0 h 3042407"/>
              <a:gd name="connsiteX0" fmla="*/ 1220684 w 2725260"/>
              <a:gd name="connsiteY0" fmla="*/ 0 h 3042407"/>
              <a:gd name="connsiteX1" fmla="*/ 0 w 2725260"/>
              <a:gd name="connsiteY1" fmla="*/ 3042407 h 3042407"/>
              <a:gd name="connsiteX2" fmla="*/ 2463264 w 2725260"/>
              <a:gd name="connsiteY2" fmla="*/ 3038946 h 3042407"/>
              <a:gd name="connsiteX3" fmla="*/ 2725260 w 2725260"/>
              <a:gd name="connsiteY3" fmla="*/ 209240 h 3042407"/>
              <a:gd name="connsiteX4" fmla="*/ 1220684 w 2725260"/>
              <a:gd name="connsiteY4" fmla="*/ 0 h 3042407"/>
              <a:gd name="connsiteX0" fmla="*/ 1220684 w 2725260"/>
              <a:gd name="connsiteY0" fmla="*/ 0 h 3043028"/>
              <a:gd name="connsiteX1" fmla="*/ 0 w 2725260"/>
              <a:gd name="connsiteY1" fmla="*/ 3042407 h 3043028"/>
              <a:gd name="connsiteX2" fmla="*/ 2676002 w 2725260"/>
              <a:gd name="connsiteY2" fmla="*/ 3043028 h 3043028"/>
              <a:gd name="connsiteX3" fmla="*/ 2725260 w 2725260"/>
              <a:gd name="connsiteY3" fmla="*/ 209240 h 3043028"/>
              <a:gd name="connsiteX4" fmla="*/ 1220684 w 2725260"/>
              <a:gd name="connsiteY4" fmla="*/ 0 h 3043028"/>
              <a:gd name="connsiteX0" fmla="*/ 1220684 w 2721528"/>
              <a:gd name="connsiteY0" fmla="*/ 0 h 3043028"/>
              <a:gd name="connsiteX1" fmla="*/ 0 w 2721528"/>
              <a:gd name="connsiteY1" fmla="*/ 3042407 h 3043028"/>
              <a:gd name="connsiteX2" fmla="*/ 2676002 w 2721528"/>
              <a:gd name="connsiteY2" fmla="*/ 3043028 h 3043028"/>
              <a:gd name="connsiteX3" fmla="*/ 2721528 w 2721528"/>
              <a:gd name="connsiteY3" fmla="*/ 205159 h 3043028"/>
              <a:gd name="connsiteX4" fmla="*/ 1220684 w 2721528"/>
              <a:gd name="connsiteY4" fmla="*/ 0 h 3043028"/>
              <a:gd name="connsiteX0" fmla="*/ 1332652 w 2721528"/>
              <a:gd name="connsiteY0" fmla="*/ 2967 h 2837869"/>
              <a:gd name="connsiteX1" fmla="*/ 0 w 2721528"/>
              <a:gd name="connsiteY1" fmla="*/ 2837248 h 2837869"/>
              <a:gd name="connsiteX2" fmla="*/ 2676002 w 2721528"/>
              <a:gd name="connsiteY2" fmla="*/ 2837869 h 2837869"/>
              <a:gd name="connsiteX3" fmla="*/ 2721528 w 2721528"/>
              <a:gd name="connsiteY3" fmla="*/ 0 h 2837869"/>
              <a:gd name="connsiteX4" fmla="*/ 1332652 w 2721528"/>
              <a:gd name="connsiteY4" fmla="*/ 2967 h 2837869"/>
              <a:gd name="connsiteX0" fmla="*/ 1358777 w 2721528"/>
              <a:gd name="connsiteY0" fmla="*/ 7048 h 2837869"/>
              <a:gd name="connsiteX1" fmla="*/ 0 w 2721528"/>
              <a:gd name="connsiteY1" fmla="*/ 2837248 h 2837869"/>
              <a:gd name="connsiteX2" fmla="*/ 2676002 w 2721528"/>
              <a:gd name="connsiteY2" fmla="*/ 2837869 h 2837869"/>
              <a:gd name="connsiteX3" fmla="*/ 2721528 w 2721528"/>
              <a:gd name="connsiteY3" fmla="*/ 0 h 2837869"/>
              <a:gd name="connsiteX4" fmla="*/ 1358777 w 2721528"/>
              <a:gd name="connsiteY4" fmla="*/ 7048 h 2837869"/>
              <a:gd name="connsiteX0" fmla="*/ 1355045 w 2721528"/>
              <a:gd name="connsiteY0" fmla="*/ 0 h 2847144"/>
              <a:gd name="connsiteX1" fmla="*/ 0 w 2721528"/>
              <a:gd name="connsiteY1" fmla="*/ 2846523 h 2847144"/>
              <a:gd name="connsiteX2" fmla="*/ 2676002 w 2721528"/>
              <a:gd name="connsiteY2" fmla="*/ 2847144 h 2847144"/>
              <a:gd name="connsiteX3" fmla="*/ 2721528 w 2721528"/>
              <a:gd name="connsiteY3" fmla="*/ 9275 h 2847144"/>
              <a:gd name="connsiteX4" fmla="*/ 1355045 w 2721528"/>
              <a:gd name="connsiteY4" fmla="*/ 0 h 2847144"/>
              <a:gd name="connsiteX0" fmla="*/ 1612570 w 2979053"/>
              <a:gd name="connsiteY0" fmla="*/ 0 h 2850605"/>
              <a:gd name="connsiteX1" fmla="*/ 0 w 2979053"/>
              <a:gd name="connsiteY1" fmla="*/ 2850605 h 2850605"/>
              <a:gd name="connsiteX2" fmla="*/ 2933527 w 2979053"/>
              <a:gd name="connsiteY2" fmla="*/ 2847144 h 2850605"/>
              <a:gd name="connsiteX3" fmla="*/ 2979053 w 2979053"/>
              <a:gd name="connsiteY3" fmla="*/ 9275 h 2850605"/>
              <a:gd name="connsiteX4" fmla="*/ 1612570 w 2979053"/>
              <a:gd name="connsiteY4" fmla="*/ 0 h 285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053" h="2850605">
                <a:moveTo>
                  <a:pt x="1612570" y="0"/>
                </a:moveTo>
                <a:lnTo>
                  <a:pt x="0" y="2850605"/>
                </a:lnTo>
                <a:lnTo>
                  <a:pt x="2933527" y="2847144"/>
                </a:lnTo>
                <a:lnTo>
                  <a:pt x="2979053" y="9275"/>
                </a:lnTo>
                <a:lnTo>
                  <a:pt x="161257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AAB819B-C4E5-45CE-90D8-556AADC64B90}"/>
              </a:ext>
            </a:extLst>
          </p:cNvPr>
          <p:cNvSpPr/>
          <p:nvPr/>
        </p:nvSpPr>
        <p:spPr>
          <a:xfrm>
            <a:off x="8384214" y="4448524"/>
            <a:ext cx="3822757" cy="2409476"/>
          </a:xfrm>
          <a:custGeom>
            <a:avLst/>
            <a:gdLst>
              <a:gd name="connsiteX0" fmla="*/ 0 w 2581275"/>
              <a:gd name="connsiteY0" fmla="*/ 0 h 2743200"/>
              <a:gd name="connsiteX1" fmla="*/ 1266825 w 2581275"/>
              <a:gd name="connsiteY1" fmla="*/ 28575 h 2743200"/>
              <a:gd name="connsiteX2" fmla="*/ 2581275 w 2581275"/>
              <a:gd name="connsiteY2" fmla="*/ 2743200 h 2743200"/>
              <a:gd name="connsiteX3" fmla="*/ 161925 w 2581275"/>
              <a:gd name="connsiteY3" fmla="*/ 2743200 h 2743200"/>
              <a:gd name="connsiteX4" fmla="*/ 0 w 2581275"/>
              <a:gd name="connsiteY4" fmla="*/ 0 h 2743200"/>
              <a:gd name="connsiteX0" fmla="*/ 0 w 2581275"/>
              <a:gd name="connsiteY0" fmla="*/ 0 h 2743200"/>
              <a:gd name="connsiteX1" fmla="*/ 1266825 w 2581275"/>
              <a:gd name="connsiteY1" fmla="*/ 28575 h 2743200"/>
              <a:gd name="connsiteX2" fmla="*/ 2581275 w 2581275"/>
              <a:gd name="connsiteY2" fmla="*/ 2743200 h 2743200"/>
              <a:gd name="connsiteX3" fmla="*/ 197551 w 2581275"/>
              <a:gd name="connsiteY3" fmla="*/ 2743200 h 2743200"/>
              <a:gd name="connsiteX4" fmla="*/ 0 w 2581275"/>
              <a:gd name="connsiteY4" fmla="*/ 0 h 2743200"/>
              <a:gd name="connsiteX0" fmla="*/ 0 w 2533774"/>
              <a:gd name="connsiteY0" fmla="*/ 215120 h 2714625"/>
              <a:gd name="connsiteX1" fmla="*/ 1219324 w 2533774"/>
              <a:gd name="connsiteY1" fmla="*/ 0 h 2714625"/>
              <a:gd name="connsiteX2" fmla="*/ 2533774 w 2533774"/>
              <a:gd name="connsiteY2" fmla="*/ 2714625 h 2714625"/>
              <a:gd name="connsiteX3" fmla="*/ 150050 w 2533774"/>
              <a:gd name="connsiteY3" fmla="*/ 2714625 h 2714625"/>
              <a:gd name="connsiteX4" fmla="*/ 0 w 2533774"/>
              <a:gd name="connsiteY4" fmla="*/ 215120 h 2714625"/>
              <a:gd name="connsiteX0" fmla="*/ 0 w 2533774"/>
              <a:gd name="connsiteY0" fmla="*/ 10943 h 2510448"/>
              <a:gd name="connsiteX1" fmla="*/ 1296514 w 2533774"/>
              <a:gd name="connsiteY1" fmla="*/ 0 h 2510448"/>
              <a:gd name="connsiteX2" fmla="*/ 2533774 w 2533774"/>
              <a:gd name="connsiteY2" fmla="*/ 2510448 h 2510448"/>
              <a:gd name="connsiteX3" fmla="*/ 150050 w 2533774"/>
              <a:gd name="connsiteY3" fmla="*/ 2510448 h 2510448"/>
              <a:gd name="connsiteX4" fmla="*/ 0 w 2533774"/>
              <a:gd name="connsiteY4" fmla="*/ 10943 h 2510448"/>
              <a:gd name="connsiteX0" fmla="*/ 0 w 2557525"/>
              <a:gd name="connsiteY0" fmla="*/ 10943 h 2510448"/>
              <a:gd name="connsiteX1" fmla="*/ 1296514 w 2557525"/>
              <a:gd name="connsiteY1" fmla="*/ 0 h 2510448"/>
              <a:gd name="connsiteX2" fmla="*/ 2557525 w 2557525"/>
              <a:gd name="connsiteY2" fmla="*/ 2510448 h 2510448"/>
              <a:gd name="connsiteX3" fmla="*/ 150050 w 2557525"/>
              <a:gd name="connsiteY3" fmla="*/ 2510448 h 2510448"/>
              <a:gd name="connsiteX4" fmla="*/ 0 w 2557525"/>
              <a:gd name="connsiteY4" fmla="*/ 10943 h 2510448"/>
              <a:gd name="connsiteX0" fmla="*/ 0 w 2550061"/>
              <a:gd name="connsiteY0" fmla="*/ 126862 h 2510448"/>
              <a:gd name="connsiteX1" fmla="*/ 1289050 w 2550061"/>
              <a:gd name="connsiteY1" fmla="*/ 0 h 2510448"/>
              <a:gd name="connsiteX2" fmla="*/ 2550061 w 2550061"/>
              <a:gd name="connsiteY2" fmla="*/ 2510448 h 2510448"/>
              <a:gd name="connsiteX3" fmla="*/ 142586 w 2550061"/>
              <a:gd name="connsiteY3" fmla="*/ 2510448 h 2510448"/>
              <a:gd name="connsiteX4" fmla="*/ 0 w 2550061"/>
              <a:gd name="connsiteY4" fmla="*/ 126862 h 2510448"/>
              <a:gd name="connsiteX0" fmla="*/ 0 w 2550061"/>
              <a:gd name="connsiteY0" fmla="*/ 0 h 2383586"/>
              <a:gd name="connsiteX1" fmla="*/ 1382356 w 2550061"/>
              <a:gd name="connsiteY1" fmla="*/ 9757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8624 w 2550061"/>
              <a:gd name="connsiteY1" fmla="*/ 1478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1160 w 2550061"/>
              <a:gd name="connsiteY1" fmla="*/ 1478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1160 w 2550061"/>
              <a:gd name="connsiteY1" fmla="*/ 1478 h 2383586"/>
              <a:gd name="connsiteX2" fmla="*/ 2550061 w 2550061"/>
              <a:gd name="connsiteY2" fmla="*/ 2383586 h 2383586"/>
              <a:gd name="connsiteX3" fmla="*/ 784532 w 2550061"/>
              <a:gd name="connsiteY3" fmla="*/ 2379446 h 2383586"/>
              <a:gd name="connsiteX4" fmla="*/ 0 w 2550061"/>
              <a:gd name="connsiteY4" fmla="*/ 0 h 2383586"/>
              <a:gd name="connsiteX0" fmla="*/ 0 w 3822757"/>
              <a:gd name="connsiteY0" fmla="*/ 0 h 2387726"/>
              <a:gd name="connsiteX1" fmla="*/ 1371160 w 3822757"/>
              <a:gd name="connsiteY1" fmla="*/ 1478 h 2387726"/>
              <a:gd name="connsiteX2" fmla="*/ 3822757 w 3822757"/>
              <a:gd name="connsiteY2" fmla="*/ 2387726 h 2387726"/>
              <a:gd name="connsiteX3" fmla="*/ 784532 w 3822757"/>
              <a:gd name="connsiteY3" fmla="*/ 2379446 h 2387726"/>
              <a:gd name="connsiteX4" fmla="*/ 0 w 3822757"/>
              <a:gd name="connsiteY4" fmla="*/ 0 h 2387726"/>
              <a:gd name="connsiteX0" fmla="*/ 0 w 3822757"/>
              <a:gd name="connsiteY0" fmla="*/ 0 h 2387726"/>
              <a:gd name="connsiteX1" fmla="*/ 1371160 w 3822757"/>
              <a:gd name="connsiteY1" fmla="*/ 1478 h 2387726"/>
              <a:gd name="connsiteX2" fmla="*/ 3822757 w 3822757"/>
              <a:gd name="connsiteY2" fmla="*/ 2387726 h 2387726"/>
              <a:gd name="connsiteX3" fmla="*/ 784532 w 3822757"/>
              <a:gd name="connsiteY3" fmla="*/ 2383587 h 2387726"/>
              <a:gd name="connsiteX4" fmla="*/ 0 w 3822757"/>
              <a:gd name="connsiteY4" fmla="*/ 0 h 23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757" h="2387726">
                <a:moveTo>
                  <a:pt x="0" y="0"/>
                </a:moveTo>
                <a:lnTo>
                  <a:pt x="1371160" y="1478"/>
                </a:lnTo>
                <a:lnTo>
                  <a:pt x="3822757" y="2387726"/>
                </a:lnTo>
                <a:lnTo>
                  <a:pt x="784532" y="2383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0B85C52C-E8DC-499E-B5F8-6DA376770BF8}"/>
              </a:ext>
            </a:extLst>
          </p:cNvPr>
          <p:cNvSpPr/>
          <p:nvPr/>
        </p:nvSpPr>
        <p:spPr>
          <a:xfrm>
            <a:off x="-281" y="4526168"/>
            <a:ext cx="4031096" cy="2331832"/>
          </a:xfrm>
          <a:custGeom>
            <a:avLst/>
            <a:gdLst>
              <a:gd name="connsiteX0" fmla="*/ 1581150 w 2867025"/>
              <a:gd name="connsiteY0" fmla="*/ 0 h 2647950"/>
              <a:gd name="connsiteX1" fmla="*/ 19050 w 2867025"/>
              <a:gd name="connsiteY1" fmla="*/ 895350 h 2647950"/>
              <a:gd name="connsiteX2" fmla="*/ 0 w 2867025"/>
              <a:gd name="connsiteY2" fmla="*/ 2647950 h 2647950"/>
              <a:gd name="connsiteX3" fmla="*/ 2181225 w 2867025"/>
              <a:gd name="connsiteY3" fmla="*/ 2609850 h 2647950"/>
              <a:gd name="connsiteX4" fmla="*/ 2867025 w 2867025"/>
              <a:gd name="connsiteY4" fmla="*/ 0 h 2647950"/>
              <a:gd name="connsiteX5" fmla="*/ 1581150 w 2867025"/>
              <a:gd name="connsiteY5" fmla="*/ 0 h 2647950"/>
              <a:gd name="connsiteX0" fmla="*/ 1476375 w 2867025"/>
              <a:gd name="connsiteY0" fmla="*/ 171087 h 2647950"/>
              <a:gd name="connsiteX1" fmla="*/ 19050 w 2867025"/>
              <a:gd name="connsiteY1" fmla="*/ 895350 h 2647950"/>
              <a:gd name="connsiteX2" fmla="*/ 0 w 2867025"/>
              <a:gd name="connsiteY2" fmla="*/ 2647950 h 2647950"/>
              <a:gd name="connsiteX3" fmla="*/ 2181225 w 2867025"/>
              <a:gd name="connsiteY3" fmla="*/ 2609850 h 2647950"/>
              <a:gd name="connsiteX4" fmla="*/ 2867025 w 2867025"/>
              <a:gd name="connsiteY4" fmla="*/ 0 h 2647950"/>
              <a:gd name="connsiteX5" fmla="*/ 1476375 w 2867025"/>
              <a:gd name="connsiteY5" fmla="*/ 171087 h 2647950"/>
              <a:gd name="connsiteX0" fmla="*/ 1476375 w 2809875"/>
              <a:gd name="connsiteY0" fmla="*/ 0 h 2476863"/>
              <a:gd name="connsiteX1" fmla="*/ 19050 w 2809875"/>
              <a:gd name="connsiteY1" fmla="*/ 724263 h 2476863"/>
              <a:gd name="connsiteX2" fmla="*/ 0 w 2809875"/>
              <a:gd name="connsiteY2" fmla="*/ 2476863 h 2476863"/>
              <a:gd name="connsiteX3" fmla="*/ 2181225 w 2809875"/>
              <a:gd name="connsiteY3" fmla="*/ 2438763 h 2476863"/>
              <a:gd name="connsiteX4" fmla="*/ 2809875 w 2809875"/>
              <a:gd name="connsiteY4" fmla="*/ 42772 h 2476863"/>
              <a:gd name="connsiteX5" fmla="*/ 1476375 w 2809875"/>
              <a:gd name="connsiteY5" fmla="*/ 0 h 2476863"/>
              <a:gd name="connsiteX0" fmla="*/ 1476375 w 2809875"/>
              <a:gd name="connsiteY0" fmla="*/ 0 h 2476863"/>
              <a:gd name="connsiteX1" fmla="*/ 19050 w 2809875"/>
              <a:gd name="connsiteY1" fmla="*/ 724263 h 2476863"/>
              <a:gd name="connsiteX2" fmla="*/ 0 w 2809875"/>
              <a:gd name="connsiteY2" fmla="*/ 2476863 h 2476863"/>
              <a:gd name="connsiteX3" fmla="*/ 2181225 w 2809875"/>
              <a:gd name="connsiteY3" fmla="*/ 2438763 h 2476863"/>
              <a:gd name="connsiteX4" fmla="*/ 2809875 w 2809875"/>
              <a:gd name="connsiteY4" fmla="*/ 42772 h 2476863"/>
              <a:gd name="connsiteX5" fmla="*/ 1476375 w 2809875"/>
              <a:gd name="connsiteY5" fmla="*/ 0 h 2476863"/>
              <a:gd name="connsiteX0" fmla="*/ 1476375 w 2800350"/>
              <a:gd name="connsiteY0" fmla="*/ 0 h 2476863"/>
              <a:gd name="connsiteX1" fmla="*/ 19050 w 2800350"/>
              <a:gd name="connsiteY1" fmla="*/ 724263 h 2476863"/>
              <a:gd name="connsiteX2" fmla="*/ 0 w 2800350"/>
              <a:gd name="connsiteY2" fmla="*/ 2476863 h 2476863"/>
              <a:gd name="connsiteX3" fmla="*/ 2181225 w 2800350"/>
              <a:gd name="connsiteY3" fmla="*/ 2438763 h 2476863"/>
              <a:gd name="connsiteX4" fmla="*/ 2800350 w 2800350"/>
              <a:gd name="connsiteY4" fmla="*/ 42772 h 2476863"/>
              <a:gd name="connsiteX5" fmla="*/ 1476375 w 2800350"/>
              <a:gd name="connsiteY5" fmla="*/ 0 h 2476863"/>
              <a:gd name="connsiteX0" fmla="*/ 1476375 w 2800350"/>
              <a:gd name="connsiteY0" fmla="*/ 0 h 2476863"/>
              <a:gd name="connsiteX1" fmla="*/ 19050 w 2800350"/>
              <a:gd name="connsiteY1" fmla="*/ 724263 h 2476863"/>
              <a:gd name="connsiteX2" fmla="*/ 0 w 2800350"/>
              <a:gd name="connsiteY2" fmla="*/ 2476863 h 2476863"/>
              <a:gd name="connsiteX3" fmla="*/ 2181225 w 2800350"/>
              <a:gd name="connsiteY3" fmla="*/ 2438763 h 2476863"/>
              <a:gd name="connsiteX4" fmla="*/ 2800350 w 2800350"/>
              <a:gd name="connsiteY4" fmla="*/ 42772 h 2476863"/>
              <a:gd name="connsiteX5" fmla="*/ 1476375 w 2800350"/>
              <a:gd name="connsiteY5" fmla="*/ 0 h 2476863"/>
              <a:gd name="connsiteX0" fmla="*/ 1504950 w 2800350"/>
              <a:gd name="connsiteY0" fmla="*/ 0 h 2444784"/>
              <a:gd name="connsiteX1" fmla="*/ 19050 w 2800350"/>
              <a:gd name="connsiteY1" fmla="*/ 692184 h 2444784"/>
              <a:gd name="connsiteX2" fmla="*/ 0 w 2800350"/>
              <a:gd name="connsiteY2" fmla="*/ 2444784 h 2444784"/>
              <a:gd name="connsiteX3" fmla="*/ 2181225 w 2800350"/>
              <a:gd name="connsiteY3" fmla="*/ 2406684 h 2444784"/>
              <a:gd name="connsiteX4" fmla="*/ 2800350 w 2800350"/>
              <a:gd name="connsiteY4" fmla="*/ 10693 h 2444784"/>
              <a:gd name="connsiteX5" fmla="*/ 1504950 w 2800350"/>
              <a:gd name="connsiteY5" fmla="*/ 0 h 2444784"/>
              <a:gd name="connsiteX0" fmla="*/ 1552575 w 2847975"/>
              <a:gd name="connsiteY0" fmla="*/ 0 h 2444784"/>
              <a:gd name="connsiteX1" fmla="*/ 0 w 2847975"/>
              <a:gd name="connsiteY1" fmla="*/ 734956 h 2444784"/>
              <a:gd name="connsiteX2" fmla="*/ 47625 w 2847975"/>
              <a:gd name="connsiteY2" fmla="*/ 2444784 h 2444784"/>
              <a:gd name="connsiteX3" fmla="*/ 2228850 w 2847975"/>
              <a:gd name="connsiteY3" fmla="*/ 2406684 h 2444784"/>
              <a:gd name="connsiteX4" fmla="*/ 2847975 w 2847975"/>
              <a:gd name="connsiteY4" fmla="*/ 10693 h 2444784"/>
              <a:gd name="connsiteX5" fmla="*/ 1552575 w 2847975"/>
              <a:gd name="connsiteY5" fmla="*/ 0 h 2444784"/>
              <a:gd name="connsiteX0" fmla="*/ 1552575 w 2847975"/>
              <a:gd name="connsiteY0" fmla="*/ 0 h 2444784"/>
              <a:gd name="connsiteX1" fmla="*/ 0 w 2847975"/>
              <a:gd name="connsiteY1" fmla="*/ 734956 h 2444784"/>
              <a:gd name="connsiteX2" fmla="*/ 0 w 2847975"/>
              <a:gd name="connsiteY2" fmla="*/ 2444784 h 2444784"/>
              <a:gd name="connsiteX3" fmla="*/ 2228850 w 2847975"/>
              <a:gd name="connsiteY3" fmla="*/ 2406684 h 2444784"/>
              <a:gd name="connsiteX4" fmla="*/ 2847975 w 2847975"/>
              <a:gd name="connsiteY4" fmla="*/ 10693 h 2444784"/>
              <a:gd name="connsiteX5" fmla="*/ 1552575 w 2847975"/>
              <a:gd name="connsiteY5" fmla="*/ 0 h 2444784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918887"/>
              <a:gd name="connsiteY0" fmla="*/ 0 h 2460149"/>
              <a:gd name="connsiteX1" fmla="*/ 0 w 2918887"/>
              <a:gd name="connsiteY1" fmla="*/ 734956 h 2460149"/>
              <a:gd name="connsiteX2" fmla="*/ 0 w 2918887"/>
              <a:gd name="connsiteY2" fmla="*/ 2444784 h 2460149"/>
              <a:gd name="connsiteX3" fmla="*/ 2133600 w 2918887"/>
              <a:gd name="connsiteY3" fmla="*/ 2460149 h 2460149"/>
              <a:gd name="connsiteX4" fmla="*/ 2918887 w 2918887"/>
              <a:gd name="connsiteY4" fmla="*/ 123820 h 2460149"/>
              <a:gd name="connsiteX5" fmla="*/ 1552575 w 2918887"/>
              <a:gd name="connsiteY5" fmla="*/ 0 h 2460149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6067 h 2336329"/>
              <a:gd name="connsiteX1" fmla="*/ 0 w 2918887"/>
              <a:gd name="connsiteY1" fmla="*/ 611136 h 2336329"/>
              <a:gd name="connsiteX2" fmla="*/ 0 w 2918887"/>
              <a:gd name="connsiteY2" fmla="*/ 2320964 h 2336329"/>
              <a:gd name="connsiteX3" fmla="*/ 2133600 w 2918887"/>
              <a:gd name="connsiteY3" fmla="*/ 2336329 h 2336329"/>
              <a:gd name="connsiteX4" fmla="*/ 2918887 w 2918887"/>
              <a:gd name="connsiteY4" fmla="*/ 0 h 2336329"/>
              <a:gd name="connsiteX5" fmla="*/ 1545111 w 2918887"/>
              <a:gd name="connsiteY5" fmla="*/ 6067 h 2336329"/>
              <a:gd name="connsiteX0" fmla="*/ 1545111 w 2918887"/>
              <a:gd name="connsiteY0" fmla="*/ 1877 h 2336329"/>
              <a:gd name="connsiteX1" fmla="*/ 0 w 2918887"/>
              <a:gd name="connsiteY1" fmla="*/ 611136 h 2336329"/>
              <a:gd name="connsiteX2" fmla="*/ 0 w 2918887"/>
              <a:gd name="connsiteY2" fmla="*/ 2320964 h 2336329"/>
              <a:gd name="connsiteX3" fmla="*/ 2133600 w 2918887"/>
              <a:gd name="connsiteY3" fmla="*/ 2336329 h 2336329"/>
              <a:gd name="connsiteX4" fmla="*/ 2918887 w 2918887"/>
              <a:gd name="connsiteY4" fmla="*/ 0 h 2336329"/>
              <a:gd name="connsiteX5" fmla="*/ 1545111 w 2918887"/>
              <a:gd name="connsiteY5" fmla="*/ 1877 h 2336329"/>
              <a:gd name="connsiteX0" fmla="*/ 1545111 w 2918887"/>
              <a:gd name="connsiteY0" fmla="*/ 6067 h 2340519"/>
              <a:gd name="connsiteX1" fmla="*/ 0 w 2918887"/>
              <a:gd name="connsiteY1" fmla="*/ 615326 h 2340519"/>
              <a:gd name="connsiteX2" fmla="*/ 0 w 2918887"/>
              <a:gd name="connsiteY2" fmla="*/ 2325154 h 2340519"/>
              <a:gd name="connsiteX3" fmla="*/ 2133600 w 2918887"/>
              <a:gd name="connsiteY3" fmla="*/ 2340519 h 2340519"/>
              <a:gd name="connsiteX4" fmla="*/ 2918887 w 2918887"/>
              <a:gd name="connsiteY4" fmla="*/ 0 h 2340519"/>
              <a:gd name="connsiteX5" fmla="*/ 1545111 w 2918887"/>
              <a:gd name="connsiteY5" fmla="*/ 6067 h 2340519"/>
              <a:gd name="connsiteX0" fmla="*/ 1545111 w 2918887"/>
              <a:gd name="connsiteY0" fmla="*/ 1877 h 2340519"/>
              <a:gd name="connsiteX1" fmla="*/ 0 w 2918887"/>
              <a:gd name="connsiteY1" fmla="*/ 615326 h 2340519"/>
              <a:gd name="connsiteX2" fmla="*/ 0 w 2918887"/>
              <a:gd name="connsiteY2" fmla="*/ 2325154 h 2340519"/>
              <a:gd name="connsiteX3" fmla="*/ 2133600 w 2918887"/>
              <a:gd name="connsiteY3" fmla="*/ 2340519 h 2340519"/>
              <a:gd name="connsiteX4" fmla="*/ 2918887 w 2918887"/>
              <a:gd name="connsiteY4" fmla="*/ 0 h 2340519"/>
              <a:gd name="connsiteX5" fmla="*/ 1545111 w 2918887"/>
              <a:gd name="connsiteY5" fmla="*/ 1877 h 2340519"/>
              <a:gd name="connsiteX0" fmla="*/ 2664784 w 4038560"/>
              <a:gd name="connsiteY0" fmla="*/ 1877 h 2340519"/>
              <a:gd name="connsiteX1" fmla="*/ 1119673 w 4038560"/>
              <a:gd name="connsiteY1" fmla="*/ 615326 h 2340519"/>
              <a:gd name="connsiteX2" fmla="*/ 0 w 4038560"/>
              <a:gd name="connsiteY2" fmla="*/ 2325154 h 2340519"/>
              <a:gd name="connsiteX3" fmla="*/ 3253273 w 4038560"/>
              <a:gd name="connsiteY3" fmla="*/ 2340519 h 2340519"/>
              <a:gd name="connsiteX4" fmla="*/ 4038560 w 4038560"/>
              <a:gd name="connsiteY4" fmla="*/ 0 h 2340519"/>
              <a:gd name="connsiteX5" fmla="*/ 2664784 w 4038560"/>
              <a:gd name="connsiteY5" fmla="*/ 1877 h 2340519"/>
              <a:gd name="connsiteX0" fmla="*/ 2664784 w 4038560"/>
              <a:gd name="connsiteY0" fmla="*/ 1877 h 2340519"/>
              <a:gd name="connsiteX1" fmla="*/ 14928 w 4038560"/>
              <a:gd name="connsiteY1" fmla="*/ 1403025 h 2340519"/>
              <a:gd name="connsiteX2" fmla="*/ 0 w 4038560"/>
              <a:gd name="connsiteY2" fmla="*/ 2325154 h 2340519"/>
              <a:gd name="connsiteX3" fmla="*/ 3253273 w 4038560"/>
              <a:gd name="connsiteY3" fmla="*/ 2340519 h 2340519"/>
              <a:gd name="connsiteX4" fmla="*/ 4038560 w 4038560"/>
              <a:gd name="connsiteY4" fmla="*/ 0 h 2340519"/>
              <a:gd name="connsiteX5" fmla="*/ 2664784 w 4038560"/>
              <a:gd name="connsiteY5" fmla="*/ 1877 h 2340519"/>
              <a:gd name="connsiteX0" fmla="*/ 2657320 w 4031096"/>
              <a:gd name="connsiteY0" fmla="*/ 1877 h 2340519"/>
              <a:gd name="connsiteX1" fmla="*/ 7464 w 4031096"/>
              <a:gd name="connsiteY1" fmla="*/ 1403025 h 2340519"/>
              <a:gd name="connsiteX2" fmla="*/ 0 w 4031096"/>
              <a:gd name="connsiteY2" fmla="*/ 2325154 h 2340519"/>
              <a:gd name="connsiteX3" fmla="*/ 3245809 w 4031096"/>
              <a:gd name="connsiteY3" fmla="*/ 2340519 h 2340519"/>
              <a:gd name="connsiteX4" fmla="*/ 4031096 w 4031096"/>
              <a:gd name="connsiteY4" fmla="*/ 0 h 2340519"/>
              <a:gd name="connsiteX5" fmla="*/ 2657320 w 4031096"/>
              <a:gd name="connsiteY5" fmla="*/ 1877 h 2340519"/>
              <a:gd name="connsiteX0" fmla="*/ 2657320 w 4031096"/>
              <a:gd name="connsiteY0" fmla="*/ 1877 h 2340519"/>
              <a:gd name="connsiteX1" fmla="*/ 0 w 4031096"/>
              <a:gd name="connsiteY1" fmla="*/ 1403025 h 2340519"/>
              <a:gd name="connsiteX2" fmla="*/ 0 w 4031096"/>
              <a:gd name="connsiteY2" fmla="*/ 2325154 h 2340519"/>
              <a:gd name="connsiteX3" fmla="*/ 3245809 w 4031096"/>
              <a:gd name="connsiteY3" fmla="*/ 2340519 h 2340519"/>
              <a:gd name="connsiteX4" fmla="*/ 4031096 w 4031096"/>
              <a:gd name="connsiteY4" fmla="*/ 0 h 2340519"/>
              <a:gd name="connsiteX5" fmla="*/ 2657320 w 4031096"/>
              <a:gd name="connsiteY5" fmla="*/ 1877 h 2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1096" h="2340519">
                <a:moveTo>
                  <a:pt x="2657320" y="1877"/>
                </a:moveTo>
                <a:lnTo>
                  <a:pt x="0" y="1403025"/>
                </a:lnTo>
                <a:lnTo>
                  <a:pt x="0" y="2325154"/>
                </a:lnTo>
                <a:lnTo>
                  <a:pt x="3245809" y="2340519"/>
                </a:lnTo>
                <a:lnTo>
                  <a:pt x="4031096" y="0"/>
                </a:lnTo>
                <a:lnTo>
                  <a:pt x="2657320" y="1877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Cube 5">
            <a:extLst>
              <a:ext uri="{FF2B5EF4-FFF2-40B4-BE49-F238E27FC236}">
                <a16:creationId xmlns:a16="http://schemas.microsoft.com/office/drawing/2014/main" id="{79E8412F-5D15-4C3B-A904-92E6E98089F9}"/>
              </a:ext>
            </a:extLst>
          </p:cNvPr>
          <p:cNvSpPr/>
          <p:nvPr/>
        </p:nvSpPr>
        <p:spPr>
          <a:xfrm>
            <a:off x="6211044" y="1806132"/>
            <a:ext cx="1828478" cy="1828478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Cube 6">
            <a:extLst>
              <a:ext uri="{FF2B5EF4-FFF2-40B4-BE49-F238E27FC236}">
                <a16:creationId xmlns:a16="http://schemas.microsoft.com/office/drawing/2014/main" id="{B7A00864-9688-4653-B71F-B5110EC6CEEE}"/>
              </a:ext>
            </a:extLst>
          </p:cNvPr>
          <p:cNvSpPr/>
          <p:nvPr/>
        </p:nvSpPr>
        <p:spPr>
          <a:xfrm rot="16200000">
            <a:off x="7922192" y="2622576"/>
            <a:ext cx="1828478" cy="1828478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Cube 7">
            <a:extLst>
              <a:ext uri="{FF2B5EF4-FFF2-40B4-BE49-F238E27FC236}">
                <a16:creationId xmlns:a16="http://schemas.microsoft.com/office/drawing/2014/main" id="{EECC3794-95AC-4A34-8F6A-90CAF7A69C82}"/>
              </a:ext>
            </a:extLst>
          </p:cNvPr>
          <p:cNvSpPr/>
          <p:nvPr/>
        </p:nvSpPr>
        <p:spPr>
          <a:xfrm flipH="1">
            <a:off x="4405442" y="2177704"/>
            <a:ext cx="1828478" cy="1828478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Cube 8">
            <a:extLst>
              <a:ext uri="{FF2B5EF4-FFF2-40B4-BE49-F238E27FC236}">
                <a16:creationId xmlns:a16="http://schemas.microsoft.com/office/drawing/2014/main" id="{FF6D23CE-2A71-492F-97F7-8F8D14A692DE}"/>
              </a:ext>
            </a:extLst>
          </p:cNvPr>
          <p:cNvSpPr/>
          <p:nvPr/>
        </p:nvSpPr>
        <p:spPr>
          <a:xfrm>
            <a:off x="2658426" y="2697662"/>
            <a:ext cx="1828478" cy="1828478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 </a:t>
            </a:r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82C95-0F9B-46D6-9125-03C227BDF256}"/>
              </a:ext>
            </a:extLst>
          </p:cNvPr>
          <p:cNvSpPr txBox="1"/>
          <p:nvPr/>
        </p:nvSpPr>
        <p:spPr>
          <a:xfrm>
            <a:off x="2832259" y="332928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E2AEA-61ED-40F1-83FB-ABC81A6CFDEB}"/>
              </a:ext>
            </a:extLst>
          </p:cNvPr>
          <p:cNvSpPr txBox="1"/>
          <p:nvPr/>
        </p:nvSpPr>
        <p:spPr>
          <a:xfrm>
            <a:off x="5072872" y="2804270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48B73-23AE-4D6D-91D8-58271CACB029}"/>
              </a:ext>
            </a:extLst>
          </p:cNvPr>
          <p:cNvSpPr txBox="1"/>
          <p:nvPr/>
        </p:nvSpPr>
        <p:spPr>
          <a:xfrm>
            <a:off x="6390180" y="2448236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6D044-66E5-43FF-AB67-1D4C49A99CA2}"/>
              </a:ext>
            </a:extLst>
          </p:cNvPr>
          <p:cNvSpPr txBox="1"/>
          <p:nvPr/>
        </p:nvSpPr>
        <p:spPr>
          <a:xfrm>
            <a:off x="8589583" y="3260052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A46D6C9-B425-40AE-A57F-693FBDAEC7F2}"/>
              </a:ext>
            </a:extLst>
          </p:cNvPr>
          <p:cNvGrpSpPr/>
          <p:nvPr/>
        </p:nvGrpSpPr>
        <p:grpSpPr>
          <a:xfrm>
            <a:off x="8912784" y="4574906"/>
            <a:ext cx="2117098" cy="1477328"/>
            <a:chOff x="6210996" y="1433695"/>
            <a:chExt cx="1712589" cy="10510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78DC1-8327-4BAD-9838-B65877AE3F9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4713B9-86E6-44EA-A522-4222756B934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E7D2CFF-68CC-49E4-9022-5091E6C4A0C5}"/>
              </a:ext>
            </a:extLst>
          </p:cNvPr>
          <p:cNvGrpSpPr/>
          <p:nvPr/>
        </p:nvGrpSpPr>
        <p:grpSpPr>
          <a:xfrm>
            <a:off x="1149278" y="4574906"/>
            <a:ext cx="2117098" cy="1477328"/>
            <a:chOff x="6210996" y="1433695"/>
            <a:chExt cx="1712589" cy="10510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9BC3D1-06E5-44C2-9BDC-28B92FCED29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2DB751-578A-4AB5-8FE5-E4FA7E9E9C6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4941DB6-A511-47A3-8545-C9496CE2B1A4}"/>
              </a:ext>
            </a:extLst>
          </p:cNvPr>
          <p:cNvGrpSpPr/>
          <p:nvPr/>
        </p:nvGrpSpPr>
        <p:grpSpPr>
          <a:xfrm>
            <a:off x="3737114" y="4574906"/>
            <a:ext cx="2117098" cy="1477328"/>
            <a:chOff x="6210996" y="1433695"/>
            <a:chExt cx="1712589" cy="10510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A64B30-49A7-406A-80C4-656EB9D49E1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3E7781-8AC0-436A-9FC8-D4DAD605059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987ECDA4-9024-4EE8-945A-FCBD6C4691E9}"/>
              </a:ext>
            </a:extLst>
          </p:cNvPr>
          <p:cNvGrpSpPr/>
          <p:nvPr/>
        </p:nvGrpSpPr>
        <p:grpSpPr>
          <a:xfrm>
            <a:off x="6324948" y="4574906"/>
            <a:ext cx="2117098" cy="1477328"/>
            <a:chOff x="6210996" y="1433695"/>
            <a:chExt cx="1712589" cy="1051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AE74F0-B99A-459E-A375-F8D2BAE8F64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8A8D34-76D3-4005-ADBD-7B8287867AB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E2E48E-12E9-4672-B240-AAA5F194F5EA}"/>
              </a:ext>
            </a:extLst>
          </p:cNvPr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56889-7809-48BC-AC76-186B53DB1319}"/>
              </a:ext>
            </a:extLst>
          </p:cNvPr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EB9AF369-7735-403E-BBDB-EAC96B3D6199}"/>
              </a:ext>
            </a:extLst>
          </p:cNvPr>
          <p:cNvGrpSpPr/>
          <p:nvPr/>
        </p:nvGrpSpPr>
        <p:grpSpPr>
          <a:xfrm>
            <a:off x="5712388" y="2869831"/>
            <a:ext cx="1010709" cy="1118337"/>
            <a:chOff x="332479" y="269950"/>
            <a:chExt cx="3915299" cy="4332227"/>
          </a:xfrm>
          <a:solidFill>
            <a:schemeClr val="bg1"/>
          </a:solidFill>
        </p:grpSpPr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F2A0D350-761D-4FDD-964A-28F54A794800}"/>
                </a:ext>
              </a:extLst>
            </p:cNvPr>
            <p:cNvSpPr/>
            <p:nvPr/>
          </p:nvSpPr>
          <p:spPr>
            <a:xfrm>
              <a:off x="3257338" y="4000338"/>
              <a:ext cx="984677" cy="601839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FA384492-D979-45B5-918B-06C7811E3C09}"/>
                </a:ext>
              </a:extLst>
            </p:cNvPr>
            <p:cNvSpPr/>
            <p:nvPr/>
          </p:nvSpPr>
          <p:spPr>
            <a:xfrm>
              <a:off x="332480" y="269952"/>
              <a:ext cx="3915297" cy="4213056"/>
            </a:xfrm>
            <a:custGeom>
              <a:avLst/>
              <a:gdLst>
                <a:gd name="connsiteX0" fmla="*/ 2952255 w 3915297"/>
                <a:gd name="connsiteY0" fmla="*/ 3553047 h 4213056"/>
                <a:gd name="connsiteX1" fmla="*/ 2979205 w 3915297"/>
                <a:gd name="connsiteY1" fmla="*/ 3625781 h 4213056"/>
                <a:gd name="connsiteX2" fmla="*/ 2966032 w 3915297"/>
                <a:gd name="connsiteY2" fmla="*/ 3664282 h 4213056"/>
                <a:gd name="connsiteX3" fmla="*/ 2988112 w 3915297"/>
                <a:gd name="connsiteY3" fmla="*/ 3693598 h 4213056"/>
                <a:gd name="connsiteX4" fmla="*/ 3290228 w 3915297"/>
                <a:gd name="connsiteY4" fmla="*/ 3879840 h 4213056"/>
                <a:gd name="connsiteX5" fmla="*/ 3463575 w 3915297"/>
                <a:gd name="connsiteY5" fmla="*/ 4064042 h 4213056"/>
                <a:gd name="connsiteX6" fmla="*/ 3669207 w 3915297"/>
                <a:gd name="connsiteY6" fmla="*/ 4205661 h 4213056"/>
                <a:gd name="connsiteX7" fmla="*/ 3892466 w 3915297"/>
                <a:gd name="connsiteY7" fmla="*/ 4129493 h 4213056"/>
                <a:gd name="connsiteX8" fmla="*/ 3901280 w 3915297"/>
                <a:gd name="connsiteY8" fmla="*/ 3961249 h 4213056"/>
                <a:gd name="connsiteX9" fmla="*/ 3809573 w 3915297"/>
                <a:gd name="connsiteY9" fmla="*/ 3814482 h 4213056"/>
                <a:gd name="connsiteX10" fmla="*/ 3367508 w 3915297"/>
                <a:gd name="connsiteY10" fmla="*/ 3483188 h 4213056"/>
                <a:gd name="connsiteX11" fmla="*/ 3307437 w 3915297"/>
                <a:gd name="connsiteY11" fmla="*/ 3496316 h 4213056"/>
                <a:gd name="connsiteX12" fmla="*/ 3319266 w 3915297"/>
                <a:gd name="connsiteY12" fmla="*/ 3542610 h 4213056"/>
                <a:gd name="connsiteX13" fmla="*/ 3234007 w 3915297"/>
                <a:gd name="connsiteY13" fmla="*/ 3570442 h 4213056"/>
                <a:gd name="connsiteX14" fmla="*/ 3130658 w 3915297"/>
                <a:gd name="connsiteY14" fmla="*/ 3514128 h 4213056"/>
                <a:gd name="connsiteX15" fmla="*/ 3062980 w 3915297"/>
                <a:gd name="connsiteY15" fmla="*/ 3530039 h 4213056"/>
                <a:gd name="connsiteX16" fmla="*/ 2906981 w 3915297"/>
                <a:gd name="connsiteY16" fmla="*/ 3424324 h 4213056"/>
                <a:gd name="connsiteX17" fmla="*/ 2879149 w 3915297"/>
                <a:gd name="connsiteY17" fmla="*/ 3352981 h 4213056"/>
                <a:gd name="connsiteX18" fmla="*/ 2917186 w 3915297"/>
                <a:gd name="connsiteY18" fmla="*/ 3282751 h 4213056"/>
                <a:gd name="connsiteX19" fmla="*/ 3101481 w 3915297"/>
                <a:gd name="connsiteY19" fmla="*/ 3132969 h 4213056"/>
                <a:gd name="connsiteX20" fmla="*/ 3157840 w 3915297"/>
                <a:gd name="connsiteY20" fmla="*/ 3063760 h 4213056"/>
                <a:gd name="connsiteX21" fmla="*/ 3050548 w 3915297"/>
                <a:gd name="connsiteY21" fmla="*/ 2920425 h 4213056"/>
                <a:gd name="connsiteX22" fmla="*/ 2574203 w 3915297"/>
                <a:gd name="connsiteY22" fmla="*/ 2781915 h 4213056"/>
                <a:gd name="connsiteX23" fmla="*/ 2412082 w 3915297"/>
                <a:gd name="connsiteY23" fmla="*/ 2798289 h 4213056"/>
                <a:gd name="connsiteX24" fmla="*/ 2273618 w 3915297"/>
                <a:gd name="connsiteY24" fmla="*/ 3031939 h 4213056"/>
                <a:gd name="connsiteX25" fmla="*/ 2136777 w 3915297"/>
                <a:gd name="connsiteY25" fmla="*/ 3274263 h 4213056"/>
                <a:gd name="connsiteX26" fmla="*/ 2097766 w 3915297"/>
                <a:gd name="connsiteY26" fmla="*/ 3307800 h 4213056"/>
                <a:gd name="connsiteX27" fmla="*/ 2009400 w 3915297"/>
                <a:gd name="connsiteY27" fmla="*/ 3293235 h 4213056"/>
                <a:gd name="connsiteX28" fmla="*/ 1312440 w 3915297"/>
                <a:gd name="connsiteY28" fmla="*/ 3253296 h 4213056"/>
                <a:gd name="connsiteX29" fmla="*/ 1203524 w 3915297"/>
                <a:gd name="connsiteY29" fmla="*/ 3430076 h 4213056"/>
                <a:gd name="connsiteX30" fmla="*/ 1260255 w 3915297"/>
                <a:gd name="connsiteY30" fmla="*/ 3506335 h 4213056"/>
                <a:gd name="connsiteX31" fmla="*/ 1642945 w 3915297"/>
                <a:gd name="connsiteY31" fmla="*/ 3592568 h 4213056"/>
                <a:gd name="connsiteX32" fmla="*/ 2011765 w 3915297"/>
                <a:gd name="connsiteY32" fmla="*/ 3433555 h 4213056"/>
                <a:gd name="connsiteX33" fmla="*/ 2096838 w 3915297"/>
                <a:gd name="connsiteY33" fmla="*/ 3396399 h 4213056"/>
                <a:gd name="connsiteX34" fmla="*/ 2240312 w 3915297"/>
                <a:gd name="connsiteY34" fmla="*/ 3592985 h 4213056"/>
                <a:gd name="connsiteX35" fmla="*/ 2240823 w 3915297"/>
                <a:gd name="connsiteY35" fmla="*/ 3594795 h 4213056"/>
                <a:gd name="connsiteX36" fmla="*/ 2240823 w 3915297"/>
                <a:gd name="connsiteY36" fmla="*/ 3594795 h 4213056"/>
                <a:gd name="connsiteX37" fmla="*/ 2239431 w 3915297"/>
                <a:gd name="connsiteY37" fmla="*/ 3669338 h 4213056"/>
                <a:gd name="connsiteX38" fmla="*/ 2139050 w 3915297"/>
                <a:gd name="connsiteY38" fmla="*/ 3793051 h 4213056"/>
                <a:gd name="connsiteX39" fmla="*/ 1904983 w 3915297"/>
                <a:gd name="connsiteY39" fmla="*/ 3877846 h 4213056"/>
                <a:gd name="connsiteX40" fmla="*/ 1475257 w 3915297"/>
                <a:gd name="connsiteY40" fmla="*/ 3922052 h 4213056"/>
                <a:gd name="connsiteX41" fmla="*/ 1333685 w 3915297"/>
                <a:gd name="connsiteY41" fmla="*/ 3922934 h 4213056"/>
                <a:gd name="connsiteX42" fmla="*/ 916205 w 3915297"/>
                <a:gd name="connsiteY42" fmla="*/ 3881000 h 4213056"/>
                <a:gd name="connsiteX43" fmla="*/ 591638 w 3915297"/>
                <a:gd name="connsiteY43" fmla="*/ 3767074 h 4213056"/>
                <a:gd name="connsiteX44" fmla="*/ 377656 w 3915297"/>
                <a:gd name="connsiteY44" fmla="*/ 3600083 h 4213056"/>
                <a:gd name="connsiteX45" fmla="*/ 356782 w 3915297"/>
                <a:gd name="connsiteY45" fmla="*/ 3513108 h 4213056"/>
                <a:gd name="connsiteX46" fmla="*/ 375940 w 3915297"/>
                <a:gd name="connsiteY46" fmla="*/ 3436570 h 4213056"/>
                <a:gd name="connsiteX47" fmla="*/ 466394 w 3915297"/>
                <a:gd name="connsiteY47" fmla="*/ 3295647 h 4213056"/>
                <a:gd name="connsiteX48" fmla="*/ 565568 w 3915297"/>
                <a:gd name="connsiteY48" fmla="*/ 3133850 h 4213056"/>
                <a:gd name="connsiteX49" fmla="*/ 509904 w 3915297"/>
                <a:gd name="connsiteY49" fmla="*/ 2985970 h 4213056"/>
                <a:gd name="connsiteX50" fmla="*/ 288965 w 3915297"/>
                <a:gd name="connsiteY50" fmla="*/ 2775467 h 4213056"/>
                <a:gd name="connsiteX51" fmla="*/ 103140 w 3915297"/>
                <a:gd name="connsiteY51" fmla="*/ 2595533 h 4213056"/>
                <a:gd name="connsiteX52" fmla="*/ 59351 w 3915297"/>
                <a:gd name="connsiteY52" fmla="*/ 2518021 h 4213056"/>
                <a:gd name="connsiteX53" fmla="*/ 68582 w 3915297"/>
                <a:gd name="connsiteY53" fmla="*/ 2463656 h 4213056"/>
                <a:gd name="connsiteX54" fmla="*/ 139229 w 3915297"/>
                <a:gd name="connsiteY54" fmla="*/ 2406600 h 4213056"/>
                <a:gd name="connsiteX55" fmla="*/ 450901 w 3915297"/>
                <a:gd name="connsiteY55" fmla="*/ 2306359 h 4213056"/>
                <a:gd name="connsiteX56" fmla="*/ 485644 w 3915297"/>
                <a:gd name="connsiteY56" fmla="*/ 2305338 h 4213056"/>
                <a:gd name="connsiteX57" fmla="*/ 1481148 w 3915297"/>
                <a:gd name="connsiteY57" fmla="*/ 2673185 h 4213056"/>
                <a:gd name="connsiteX58" fmla="*/ 1541636 w 3915297"/>
                <a:gd name="connsiteY58" fmla="*/ 2737894 h 4213056"/>
                <a:gd name="connsiteX59" fmla="*/ 1558475 w 3915297"/>
                <a:gd name="connsiteY59" fmla="*/ 2897186 h 4213056"/>
                <a:gd name="connsiteX60" fmla="*/ 1542657 w 3915297"/>
                <a:gd name="connsiteY60" fmla="*/ 2905582 h 4213056"/>
                <a:gd name="connsiteX61" fmla="*/ 610563 w 3915297"/>
                <a:gd name="connsiteY61" fmla="*/ 2563712 h 4213056"/>
                <a:gd name="connsiteX62" fmla="*/ 586118 w 3915297"/>
                <a:gd name="connsiteY62" fmla="*/ 2529432 h 4213056"/>
                <a:gd name="connsiteX63" fmla="*/ 572341 w 3915297"/>
                <a:gd name="connsiteY63" fmla="*/ 2525536 h 4213056"/>
                <a:gd name="connsiteX64" fmla="*/ 538989 w 3915297"/>
                <a:gd name="connsiteY64" fmla="*/ 2559583 h 4213056"/>
                <a:gd name="connsiteX65" fmla="*/ 539453 w 3915297"/>
                <a:gd name="connsiteY65" fmla="*/ 2587694 h 4213056"/>
                <a:gd name="connsiteX66" fmla="*/ 579299 w 3915297"/>
                <a:gd name="connsiteY66" fmla="*/ 2615897 h 4213056"/>
                <a:gd name="connsiteX67" fmla="*/ 1519649 w 3915297"/>
                <a:gd name="connsiteY67" fmla="*/ 2991072 h 4213056"/>
                <a:gd name="connsiteX68" fmla="*/ 1631487 w 3915297"/>
                <a:gd name="connsiteY68" fmla="*/ 2965977 h 4213056"/>
                <a:gd name="connsiteX69" fmla="*/ 2604494 w 3915297"/>
                <a:gd name="connsiteY69" fmla="*/ 1964721 h 4213056"/>
                <a:gd name="connsiteX70" fmla="*/ 2634228 w 3915297"/>
                <a:gd name="connsiteY70" fmla="*/ 1916061 h 4213056"/>
                <a:gd name="connsiteX71" fmla="*/ 2636083 w 3915297"/>
                <a:gd name="connsiteY71" fmla="*/ 1759460 h 4213056"/>
                <a:gd name="connsiteX72" fmla="*/ 2589465 w 3915297"/>
                <a:gd name="connsiteY72" fmla="*/ 1666640 h 4213056"/>
                <a:gd name="connsiteX73" fmla="*/ 2591181 w 3915297"/>
                <a:gd name="connsiteY73" fmla="*/ 1598081 h 4213056"/>
                <a:gd name="connsiteX74" fmla="*/ 2678898 w 3915297"/>
                <a:gd name="connsiteY74" fmla="*/ 1553921 h 4213056"/>
                <a:gd name="connsiteX75" fmla="*/ 2683769 w 3915297"/>
                <a:gd name="connsiteY75" fmla="*/ 1537129 h 4213056"/>
                <a:gd name="connsiteX76" fmla="*/ 2682609 w 3915297"/>
                <a:gd name="connsiteY76" fmla="*/ 1227266 h 4213056"/>
                <a:gd name="connsiteX77" fmla="*/ 2669204 w 3915297"/>
                <a:gd name="connsiteY77" fmla="*/ 1154114 h 4213056"/>
                <a:gd name="connsiteX78" fmla="*/ 2624069 w 3915297"/>
                <a:gd name="connsiteY78" fmla="*/ 1103831 h 4213056"/>
                <a:gd name="connsiteX79" fmla="*/ 2371308 w 3915297"/>
                <a:gd name="connsiteY79" fmla="*/ 946209 h 4213056"/>
                <a:gd name="connsiteX80" fmla="*/ 2338049 w 3915297"/>
                <a:gd name="connsiteY80" fmla="*/ 900425 h 4213056"/>
                <a:gd name="connsiteX81" fmla="*/ 2327519 w 3915297"/>
                <a:gd name="connsiteY81" fmla="*/ 758343 h 4213056"/>
                <a:gd name="connsiteX82" fmla="*/ 2285447 w 3915297"/>
                <a:gd name="connsiteY82" fmla="*/ 714136 h 4213056"/>
                <a:gd name="connsiteX83" fmla="*/ 2221062 w 3915297"/>
                <a:gd name="connsiteY83" fmla="*/ 683568 h 4213056"/>
                <a:gd name="connsiteX84" fmla="*/ 2186411 w 3915297"/>
                <a:gd name="connsiteY84" fmla="*/ 625213 h 4213056"/>
                <a:gd name="connsiteX85" fmla="*/ 2248987 w 3915297"/>
                <a:gd name="connsiteY85" fmla="*/ 127067 h 4213056"/>
                <a:gd name="connsiteX86" fmla="*/ 2187524 w 3915297"/>
                <a:gd name="connsiteY86" fmla="*/ 78871 h 4213056"/>
                <a:gd name="connsiteX87" fmla="*/ 1894175 w 3915297"/>
                <a:gd name="connsiteY87" fmla="*/ 54286 h 4213056"/>
                <a:gd name="connsiteX88" fmla="*/ 1074940 w 3915297"/>
                <a:gd name="connsiteY88" fmla="*/ 199 h 4213056"/>
                <a:gd name="connsiteX89" fmla="*/ 1003737 w 3915297"/>
                <a:gd name="connsiteY89" fmla="*/ 40556 h 4213056"/>
                <a:gd name="connsiteX90" fmla="*/ 617939 w 3915297"/>
                <a:gd name="connsiteY90" fmla="*/ 816326 h 4213056"/>
                <a:gd name="connsiteX91" fmla="*/ 513940 w 3915297"/>
                <a:gd name="connsiteY91" fmla="*/ 980535 h 4213056"/>
                <a:gd name="connsiteX92" fmla="*/ 232605 w 3915297"/>
                <a:gd name="connsiteY92" fmla="*/ 1233621 h 4213056"/>
                <a:gd name="connsiteX93" fmla="*/ 236038 w 3915297"/>
                <a:gd name="connsiteY93" fmla="*/ 1270081 h 4213056"/>
                <a:gd name="connsiteX94" fmla="*/ 988800 w 3915297"/>
                <a:gd name="connsiteY94" fmla="*/ 1548447 h 4213056"/>
                <a:gd name="connsiteX95" fmla="*/ 1298988 w 3915297"/>
                <a:gd name="connsiteY95" fmla="*/ 1659961 h 4213056"/>
                <a:gd name="connsiteX96" fmla="*/ 1316476 w 3915297"/>
                <a:gd name="connsiteY96" fmla="*/ 1750786 h 4213056"/>
                <a:gd name="connsiteX97" fmla="*/ 1314064 w 3915297"/>
                <a:gd name="connsiteY97" fmla="*/ 1767392 h 4213056"/>
                <a:gd name="connsiteX98" fmla="*/ 1286092 w 3915297"/>
                <a:gd name="connsiteY98" fmla="*/ 1789658 h 4213056"/>
                <a:gd name="connsiteX99" fmla="*/ 264473 w 3915297"/>
                <a:gd name="connsiteY99" fmla="*/ 1431831 h 4213056"/>
                <a:gd name="connsiteX100" fmla="*/ 251531 w 3915297"/>
                <a:gd name="connsiteY100" fmla="*/ 1432434 h 4213056"/>
                <a:gd name="connsiteX101" fmla="*/ 247078 w 3915297"/>
                <a:gd name="connsiteY101" fmla="*/ 1474785 h 4213056"/>
                <a:gd name="connsiteX102" fmla="*/ 1163585 w 3915297"/>
                <a:gd name="connsiteY102" fmla="*/ 1840265 h 4213056"/>
                <a:gd name="connsiteX103" fmla="*/ 1207653 w 3915297"/>
                <a:gd name="connsiteY103" fmla="*/ 1922787 h 4213056"/>
                <a:gd name="connsiteX104" fmla="*/ 1215028 w 3915297"/>
                <a:gd name="connsiteY104" fmla="*/ 2137465 h 4213056"/>
                <a:gd name="connsiteX105" fmla="*/ 1186361 w 3915297"/>
                <a:gd name="connsiteY105" fmla="*/ 2148180 h 4213056"/>
                <a:gd name="connsiteX106" fmla="*/ 486897 w 3915297"/>
                <a:gd name="connsiteY106" fmla="*/ 1632314 h 4213056"/>
                <a:gd name="connsiteX107" fmla="*/ 473584 w 3915297"/>
                <a:gd name="connsiteY107" fmla="*/ 1628047 h 4213056"/>
                <a:gd name="connsiteX108" fmla="*/ 481284 w 3915297"/>
                <a:gd name="connsiteY108" fmla="*/ 1771752 h 4213056"/>
                <a:gd name="connsiteX109" fmla="*/ 528320 w 3915297"/>
                <a:gd name="connsiteY109" fmla="*/ 1837482 h 4213056"/>
                <a:gd name="connsiteX110" fmla="*/ 928266 w 3915297"/>
                <a:gd name="connsiteY110" fmla="*/ 2044877 h 4213056"/>
                <a:gd name="connsiteX111" fmla="*/ 970709 w 3915297"/>
                <a:gd name="connsiteY111" fmla="*/ 2081198 h 4213056"/>
                <a:gd name="connsiteX112" fmla="*/ 852563 w 3915297"/>
                <a:gd name="connsiteY112" fmla="*/ 2049284 h 4213056"/>
                <a:gd name="connsiteX113" fmla="*/ 588947 w 3915297"/>
                <a:gd name="connsiteY113" fmla="*/ 1953495 h 4213056"/>
                <a:gd name="connsiteX114" fmla="*/ 548405 w 3915297"/>
                <a:gd name="connsiteY114" fmla="*/ 1890363 h 4213056"/>
                <a:gd name="connsiteX115" fmla="*/ 547570 w 3915297"/>
                <a:gd name="connsiteY115" fmla="*/ 1889064 h 4213056"/>
                <a:gd name="connsiteX116" fmla="*/ 508791 w 3915297"/>
                <a:gd name="connsiteY116" fmla="*/ 1989538 h 4213056"/>
                <a:gd name="connsiteX117" fmla="*/ 551513 w 3915297"/>
                <a:gd name="connsiteY117" fmla="*/ 2044552 h 4213056"/>
                <a:gd name="connsiteX118" fmla="*/ 633525 w 3915297"/>
                <a:gd name="connsiteY118" fmla="*/ 2128744 h 4213056"/>
                <a:gd name="connsiteX119" fmla="*/ 636215 w 3915297"/>
                <a:gd name="connsiteY119" fmla="*/ 2145165 h 4213056"/>
                <a:gd name="connsiteX120" fmla="*/ 501276 w 3915297"/>
                <a:gd name="connsiteY120" fmla="*/ 2240443 h 4213056"/>
                <a:gd name="connsiteX121" fmla="*/ 351076 w 3915297"/>
                <a:gd name="connsiteY121" fmla="*/ 2287015 h 4213056"/>
                <a:gd name="connsiteX122" fmla="*/ 64732 w 3915297"/>
                <a:gd name="connsiteY122" fmla="*/ 2399874 h 4213056"/>
                <a:gd name="connsiteX123" fmla="*/ 2527 w 3915297"/>
                <a:gd name="connsiteY123" fmla="*/ 2533282 h 4213056"/>
                <a:gd name="connsiteX124" fmla="*/ 38569 w 3915297"/>
                <a:gd name="connsiteY124" fmla="*/ 2597667 h 4213056"/>
                <a:gd name="connsiteX125" fmla="*/ 469687 w 3915297"/>
                <a:gd name="connsiteY125" fmla="*/ 3007493 h 4213056"/>
                <a:gd name="connsiteX126" fmla="*/ 492741 w 3915297"/>
                <a:gd name="connsiteY126" fmla="*/ 3171702 h 4213056"/>
                <a:gd name="connsiteX127" fmla="*/ 454472 w 3915297"/>
                <a:gd name="connsiteY127" fmla="*/ 3230010 h 4213056"/>
                <a:gd name="connsiteX128" fmla="*/ 369492 w 3915297"/>
                <a:gd name="connsiteY128" fmla="*/ 3338740 h 4213056"/>
                <a:gd name="connsiteX129" fmla="*/ 328996 w 3915297"/>
                <a:gd name="connsiteY129" fmla="*/ 3606948 h 4213056"/>
                <a:gd name="connsiteX130" fmla="*/ 623830 w 3915297"/>
                <a:gd name="connsiteY130" fmla="*/ 3841664 h 4213056"/>
                <a:gd name="connsiteX131" fmla="*/ 1018812 w 3915297"/>
                <a:gd name="connsiteY131" fmla="*/ 3945478 h 4213056"/>
                <a:gd name="connsiteX132" fmla="*/ 1294396 w 3915297"/>
                <a:gd name="connsiteY132" fmla="*/ 3973959 h 4213056"/>
                <a:gd name="connsiteX133" fmla="*/ 1518536 w 3915297"/>
                <a:gd name="connsiteY133" fmla="*/ 3966259 h 4213056"/>
                <a:gd name="connsiteX134" fmla="*/ 1734512 w 3915297"/>
                <a:gd name="connsiteY134" fmla="*/ 3954848 h 4213056"/>
                <a:gd name="connsiteX135" fmla="*/ 1931099 w 3915297"/>
                <a:gd name="connsiteY135" fmla="*/ 3927016 h 4213056"/>
                <a:gd name="connsiteX136" fmla="*/ 2151204 w 3915297"/>
                <a:gd name="connsiteY136" fmla="*/ 3844587 h 4213056"/>
                <a:gd name="connsiteX137" fmla="*/ 2236880 w 3915297"/>
                <a:gd name="connsiteY137" fmla="*/ 3781130 h 4213056"/>
                <a:gd name="connsiteX138" fmla="*/ 2272087 w 3915297"/>
                <a:gd name="connsiteY138" fmla="*/ 3551841 h 4213056"/>
                <a:gd name="connsiteX139" fmla="*/ 2236880 w 3915297"/>
                <a:gd name="connsiteY139" fmla="*/ 3487734 h 4213056"/>
                <a:gd name="connsiteX140" fmla="*/ 2128892 w 3915297"/>
                <a:gd name="connsiteY140" fmla="*/ 3353723 h 4213056"/>
                <a:gd name="connsiteX141" fmla="*/ 2338049 w 3915297"/>
                <a:gd name="connsiteY141" fmla="*/ 2993020 h 4213056"/>
                <a:gd name="connsiteX142" fmla="*/ 2414773 w 3915297"/>
                <a:gd name="connsiteY142" fmla="*/ 2857850 h 4213056"/>
                <a:gd name="connsiteX143" fmla="*/ 2633810 w 3915297"/>
                <a:gd name="connsiteY143" fmla="*/ 2838135 h 4213056"/>
                <a:gd name="connsiteX144" fmla="*/ 2884298 w 3915297"/>
                <a:gd name="connsiteY144" fmla="*/ 2905999 h 4213056"/>
                <a:gd name="connsiteX145" fmla="*/ 3106954 w 3915297"/>
                <a:gd name="connsiteY145" fmla="*/ 3043443 h 4213056"/>
                <a:gd name="connsiteX146" fmla="*/ 2924747 w 3915297"/>
                <a:gd name="connsiteY146" fmla="*/ 3213218 h 4213056"/>
                <a:gd name="connsiteX147" fmla="*/ 2828634 w 3915297"/>
                <a:gd name="connsiteY147" fmla="*/ 3400017 h 4213056"/>
                <a:gd name="connsiteX148" fmla="*/ 2917372 w 3915297"/>
                <a:gd name="connsiteY148" fmla="*/ 3516587 h 4213056"/>
                <a:gd name="connsiteX149" fmla="*/ 2952255 w 3915297"/>
                <a:gd name="connsiteY149" fmla="*/ 3553047 h 4213056"/>
                <a:gd name="connsiteX150" fmla="*/ 1803304 w 3915297"/>
                <a:gd name="connsiteY150" fmla="*/ 3493904 h 4213056"/>
                <a:gd name="connsiteX151" fmla="*/ 1429613 w 3915297"/>
                <a:gd name="connsiteY151" fmla="*/ 3541728 h 4213056"/>
                <a:gd name="connsiteX152" fmla="*/ 1245875 w 3915297"/>
                <a:gd name="connsiteY152" fmla="*/ 3398254 h 4213056"/>
                <a:gd name="connsiteX153" fmla="*/ 1303209 w 3915297"/>
                <a:gd name="connsiteY153" fmla="*/ 3311233 h 4213056"/>
                <a:gd name="connsiteX154" fmla="*/ 1483839 w 3915297"/>
                <a:gd name="connsiteY154" fmla="*/ 3239194 h 4213056"/>
                <a:gd name="connsiteX155" fmla="*/ 1841109 w 3915297"/>
                <a:gd name="connsiteY155" fmla="*/ 3271758 h 4213056"/>
                <a:gd name="connsiteX156" fmla="*/ 2005317 w 3915297"/>
                <a:gd name="connsiteY156" fmla="*/ 3337998 h 4213056"/>
                <a:gd name="connsiteX157" fmla="*/ 2038159 w 3915297"/>
                <a:gd name="connsiteY157" fmla="*/ 3359058 h 4213056"/>
                <a:gd name="connsiteX158" fmla="*/ 1994649 w 3915297"/>
                <a:gd name="connsiteY158" fmla="*/ 3400806 h 4213056"/>
                <a:gd name="connsiteX159" fmla="*/ 1803304 w 3915297"/>
                <a:gd name="connsiteY159" fmla="*/ 3493904 h 4213056"/>
                <a:gd name="connsiteX160" fmla="*/ 717856 w 3915297"/>
                <a:gd name="connsiteY160" fmla="*/ 1245588 h 4213056"/>
                <a:gd name="connsiteX161" fmla="*/ 670309 w 3915297"/>
                <a:gd name="connsiteY161" fmla="*/ 1236172 h 4213056"/>
                <a:gd name="connsiteX162" fmla="*/ 660012 w 3915297"/>
                <a:gd name="connsiteY162" fmla="*/ 1212654 h 4213056"/>
                <a:gd name="connsiteX163" fmla="*/ 660058 w 3915297"/>
                <a:gd name="connsiteY163" fmla="*/ 1030725 h 4213056"/>
                <a:gd name="connsiteX164" fmla="*/ 687055 w 3915297"/>
                <a:gd name="connsiteY164" fmla="*/ 1006651 h 4213056"/>
                <a:gd name="connsiteX165" fmla="*/ 1827239 w 3915297"/>
                <a:gd name="connsiteY165" fmla="*/ 1114453 h 4213056"/>
                <a:gd name="connsiteX166" fmla="*/ 1868152 w 3915297"/>
                <a:gd name="connsiteY166" fmla="*/ 1144234 h 4213056"/>
                <a:gd name="connsiteX167" fmla="*/ 1871260 w 3915297"/>
                <a:gd name="connsiteY167" fmla="*/ 1316978 h 4213056"/>
                <a:gd name="connsiteX168" fmla="*/ 1847464 w 3915297"/>
                <a:gd name="connsiteY168" fmla="*/ 1350515 h 4213056"/>
                <a:gd name="connsiteX169" fmla="*/ 717856 w 3915297"/>
                <a:gd name="connsiteY169" fmla="*/ 1245588 h 4213056"/>
                <a:gd name="connsiteX170" fmla="*/ 615805 w 3915297"/>
                <a:gd name="connsiteY170" fmla="*/ 2021544 h 4213056"/>
                <a:gd name="connsiteX171" fmla="*/ 618124 w 3915297"/>
                <a:gd name="connsiteY171" fmla="*/ 2017834 h 4213056"/>
                <a:gd name="connsiteX172" fmla="*/ 838600 w 3915297"/>
                <a:gd name="connsiteY172" fmla="*/ 2120534 h 4213056"/>
                <a:gd name="connsiteX173" fmla="*/ 959113 w 3915297"/>
                <a:gd name="connsiteY173" fmla="*/ 2205282 h 4213056"/>
                <a:gd name="connsiteX174" fmla="*/ 1082826 w 3915297"/>
                <a:gd name="connsiteY174" fmla="*/ 2325795 h 4213056"/>
                <a:gd name="connsiteX175" fmla="*/ 1122347 w 3915297"/>
                <a:gd name="connsiteY175" fmla="*/ 2444359 h 4213056"/>
                <a:gd name="connsiteX176" fmla="*/ 1126058 w 3915297"/>
                <a:gd name="connsiteY176" fmla="*/ 2505357 h 4213056"/>
                <a:gd name="connsiteX177" fmla="*/ 1095953 w 3915297"/>
                <a:gd name="connsiteY177" fmla="*/ 2478082 h 4213056"/>
                <a:gd name="connsiteX178" fmla="*/ 1095953 w 3915297"/>
                <a:gd name="connsiteY178" fmla="*/ 2478082 h 4213056"/>
                <a:gd name="connsiteX179" fmla="*/ 1095953 w 3915297"/>
                <a:gd name="connsiteY179" fmla="*/ 2478082 h 4213056"/>
                <a:gd name="connsiteX180" fmla="*/ 1095953 w 3915297"/>
                <a:gd name="connsiteY180" fmla="*/ 2478082 h 4213056"/>
                <a:gd name="connsiteX181" fmla="*/ 647209 w 3915297"/>
                <a:gd name="connsiteY181" fmla="*/ 2052206 h 4213056"/>
                <a:gd name="connsiteX182" fmla="*/ 615805 w 3915297"/>
                <a:gd name="connsiteY182" fmla="*/ 2021544 h 42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915297" h="4213056">
                  <a:moveTo>
                    <a:pt x="2952255" y="3553047"/>
                  </a:moveTo>
                  <a:cubicBezTo>
                    <a:pt x="2973639" y="3581342"/>
                    <a:pt x="2992472" y="3594377"/>
                    <a:pt x="2979205" y="3625781"/>
                  </a:cubicBezTo>
                  <a:cubicBezTo>
                    <a:pt x="2973825" y="3638444"/>
                    <a:pt x="2964315" y="3650598"/>
                    <a:pt x="2966032" y="3664282"/>
                  </a:cubicBezTo>
                  <a:cubicBezTo>
                    <a:pt x="2967609" y="3676760"/>
                    <a:pt x="2978092" y="3685991"/>
                    <a:pt x="2988112" y="3693598"/>
                  </a:cubicBezTo>
                  <a:cubicBezTo>
                    <a:pt x="3082509" y="3765173"/>
                    <a:pt x="3198243" y="3805158"/>
                    <a:pt x="3290228" y="3879840"/>
                  </a:cubicBezTo>
                  <a:cubicBezTo>
                    <a:pt x="3355772" y="3933046"/>
                    <a:pt x="3406566" y="4001791"/>
                    <a:pt x="3463575" y="4064042"/>
                  </a:cubicBezTo>
                  <a:cubicBezTo>
                    <a:pt x="3520584" y="4126293"/>
                    <a:pt x="3587567" y="4184276"/>
                    <a:pt x="3669207" y="4205661"/>
                  </a:cubicBezTo>
                  <a:cubicBezTo>
                    <a:pt x="3750848" y="4227045"/>
                    <a:pt x="3849512" y="4202182"/>
                    <a:pt x="3892466" y="4129493"/>
                  </a:cubicBezTo>
                  <a:cubicBezTo>
                    <a:pt x="3921968" y="4079581"/>
                    <a:pt x="3920623" y="4015939"/>
                    <a:pt x="3901280" y="3961249"/>
                  </a:cubicBezTo>
                  <a:cubicBezTo>
                    <a:pt x="3881936" y="3906559"/>
                    <a:pt x="3846450" y="3859245"/>
                    <a:pt x="3809573" y="3814482"/>
                  </a:cubicBezTo>
                  <a:cubicBezTo>
                    <a:pt x="3690777" y="3670358"/>
                    <a:pt x="3545633" y="3539409"/>
                    <a:pt x="3367508" y="3483188"/>
                  </a:cubicBezTo>
                  <a:cubicBezTo>
                    <a:pt x="3345753" y="3476323"/>
                    <a:pt x="3314952" y="3474792"/>
                    <a:pt x="3307437" y="3496316"/>
                  </a:cubicBezTo>
                  <a:cubicBezTo>
                    <a:pt x="3304144" y="3505825"/>
                    <a:pt x="3320472" y="3532590"/>
                    <a:pt x="3319266" y="3542610"/>
                  </a:cubicBezTo>
                  <a:cubicBezTo>
                    <a:pt x="3315230" y="3576286"/>
                    <a:pt x="3265133" y="3583940"/>
                    <a:pt x="3234007" y="3570442"/>
                  </a:cubicBezTo>
                  <a:cubicBezTo>
                    <a:pt x="3202882" y="3556943"/>
                    <a:pt x="3164567" y="3515195"/>
                    <a:pt x="3130658" y="3514128"/>
                  </a:cubicBezTo>
                  <a:cubicBezTo>
                    <a:pt x="3103104" y="3513247"/>
                    <a:pt x="3090301" y="3526467"/>
                    <a:pt x="3062980" y="3530039"/>
                  </a:cubicBezTo>
                  <a:cubicBezTo>
                    <a:pt x="2995626" y="3538898"/>
                    <a:pt x="2945575" y="3480220"/>
                    <a:pt x="2906981" y="3424324"/>
                  </a:cubicBezTo>
                  <a:cubicBezTo>
                    <a:pt x="2891164" y="3401409"/>
                    <a:pt x="2873722" y="3380302"/>
                    <a:pt x="2879149" y="3352981"/>
                  </a:cubicBezTo>
                  <a:cubicBezTo>
                    <a:pt x="2883834" y="3329416"/>
                    <a:pt x="2898585" y="3297874"/>
                    <a:pt x="2917186" y="3282751"/>
                  </a:cubicBezTo>
                  <a:cubicBezTo>
                    <a:pt x="2981757" y="3230242"/>
                    <a:pt x="3036910" y="3185432"/>
                    <a:pt x="3101481" y="3132969"/>
                  </a:cubicBezTo>
                  <a:cubicBezTo>
                    <a:pt x="3124952" y="3113904"/>
                    <a:pt x="3149723" y="3092891"/>
                    <a:pt x="3157840" y="3063760"/>
                  </a:cubicBezTo>
                  <a:cubicBezTo>
                    <a:pt x="3175282" y="3001092"/>
                    <a:pt x="3109134" y="2948721"/>
                    <a:pt x="3050548" y="2920425"/>
                  </a:cubicBezTo>
                  <a:cubicBezTo>
                    <a:pt x="2900951" y="2848201"/>
                    <a:pt x="2739201" y="2801212"/>
                    <a:pt x="2574203" y="2781915"/>
                  </a:cubicBezTo>
                  <a:cubicBezTo>
                    <a:pt x="2519421" y="2775513"/>
                    <a:pt x="2461020" y="2772777"/>
                    <a:pt x="2412082" y="2798289"/>
                  </a:cubicBezTo>
                  <a:cubicBezTo>
                    <a:pt x="2329653" y="2841336"/>
                    <a:pt x="2305022" y="2944454"/>
                    <a:pt x="2273618" y="3031939"/>
                  </a:cubicBezTo>
                  <a:cubicBezTo>
                    <a:pt x="2242121" y="3119656"/>
                    <a:pt x="2195642" y="3201992"/>
                    <a:pt x="2136777" y="3274263"/>
                  </a:cubicBezTo>
                  <a:cubicBezTo>
                    <a:pt x="2125830" y="3287715"/>
                    <a:pt x="2113816" y="3301260"/>
                    <a:pt x="2097766" y="3307800"/>
                  </a:cubicBezTo>
                  <a:cubicBezTo>
                    <a:pt x="2069285" y="3319397"/>
                    <a:pt x="2037417" y="3305852"/>
                    <a:pt x="2009400" y="3293235"/>
                  </a:cubicBezTo>
                  <a:cubicBezTo>
                    <a:pt x="1789480" y="3193875"/>
                    <a:pt x="1524566" y="3138211"/>
                    <a:pt x="1312440" y="3253296"/>
                  </a:cubicBezTo>
                  <a:cubicBezTo>
                    <a:pt x="1246617" y="3289014"/>
                    <a:pt x="1183114" y="3357991"/>
                    <a:pt x="1203524" y="3430076"/>
                  </a:cubicBezTo>
                  <a:cubicBezTo>
                    <a:pt x="1212291" y="3461062"/>
                    <a:pt x="1235345" y="3485971"/>
                    <a:pt x="1260255" y="3506335"/>
                  </a:cubicBezTo>
                  <a:cubicBezTo>
                    <a:pt x="1364625" y="3591687"/>
                    <a:pt x="1510001" y="3614973"/>
                    <a:pt x="1642945" y="3592568"/>
                  </a:cubicBezTo>
                  <a:cubicBezTo>
                    <a:pt x="1775889" y="3570163"/>
                    <a:pt x="1898443" y="3506567"/>
                    <a:pt x="2011765" y="3433555"/>
                  </a:cubicBezTo>
                  <a:cubicBezTo>
                    <a:pt x="2035886" y="3418015"/>
                    <a:pt x="2067244" y="3390600"/>
                    <a:pt x="2096838" y="3396399"/>
                  </a:cubicBezTo>
                  <a:cubicBezTo>
                    <a:pt x="2137195" y="3404331"/>
                    <a:pt x="2223938" y="3534306"/>
                    <a:pt x="2240312" y="3592985"/>
                  </a:cubicBezTo>
                  <a:cubicBezTo>
                    <a:pt x="2240498" y="3593589"/>
                    <a:pt x="2240637" y="3594192"/>
                    <a:pt x="2240823" y="3594795"/>
                  </a:cubicBezTo>
                  <a:cubicBezTo>
                    <a:pt x="2241890" y="3595676"/>
                    <a:pt x="2241565" y="3595769"/>
                    <a:pt x="2240823" y="3594795"/>
                  </a:cubicBezTo>
                  <a:cubicBezTo>
                    <a:pt x="2243142" y="3619704"/>
                    <a:pt x="2245647" y="3644428"/>
                    <a:pt x="2239431" y="3669338"/>
                  </a:cubicBezTo>
                  <a:cubicBezTo>
                    <a:pt x="2225237" y="3726347"/>
                    <a:pt x="2186504" y="3763503"/>
                    <a:pt x="2139050" y="3793051"/>
                  </a:cubicBezTo>
                  <a:cubicBezTo>
                    <a:pt x="2067105" y="3837814"/>
                    <a:pt x="1986902" y="3860590"/>
                    <a:pt x="1904983" y="3877846"/>
                  </a:cubicBezTo>
                  <a:cubicBezTo>
                    <a:pt x="1763318" y="3907626"/>
                    <a:pt x="1619566" y="3918017"/>
                    <a:pt x="1475257" y="3922052"/>
                  </a:cubicBezTo>
                  <a:cubicBezTo>
                    <a:pt x="1428082" y="3923351"/>
                    <a:pt x="1380907" y="3922702"/>
                    <a:pt x="1333685" y="3922934"/>
                  </a:cubicBezTo>
                  <a:cubicBezTo>
                    <a:pt x="1193412" y="3923722"/>
                    <a:pt x="1053742" y="3907348"/>
                    <a:pt x="916205" y="3881000"/>
                  </a:cubicBezTo>
                  <a:cubicBezTo>
                    <a:pt x="910639" y="3879933"/>
                    <a:pt x="690256" y="3819677"/>
                    <a:pt x="591638" y="3767074"/>
                  </a:cubicBezTo>
                  <a:cubicBezTo>
                    <a:pt x="461152" y="3697494"/>
                    <a:pt x="386330" y="3623647"/>
                    <a:pt x="377656" y="3600083"/>
                  </a:cubicBezTo>
                  <a:cubicBezTo>
                    <a:pt x="369260" y="3577260"/>
                    <a:pt x="359472" y="3537275"/>
                    <a:pt x="356782" y="3513108"/>
                  </a:cubicBezTo>
                  <a:cubicBezTo>
                    <a:pt x="354323" y="3491028"/>
                    <a:pt x="368008" y="3457351"/>
                    <a:pt x="375940" y="3436570"/>
                  </a:cubicBezTo>
                  <a:cubicBezTo>
                    <a:pt x="396164" y="3383689"/>
                    <a:pt x="429934" y="3338415"/>
                    <a:pt x="466394" y="3295647"/>
                  </a:cubicBezTo>
                  <a:cubicBezTo>
                    <a:pt x="508930" y="3245828"/>
                    <a:pt x="544555" y="3197214"/>
                    <a:pt x="565568" y="3133850"/>
                  </a:cubicBezTo>
                  <a:cubicBezTo>
                    <a:pt x="569418" y="3082036"/>
                    <a:pt x="543720" y="3022105"/>
                    <a:pt x="509904" y="2985970"/>
                  </a:cubicBezTo>
                  <a:cubicBezTo>
                    <a:pt x="503781" y="2978548"/>
                    <a:pt x="359890" y="2834100"/>
                    <a:pt x="288965" y="2775467"/>
                  </a:cubicBezTo>
                  <a:cubicBezTo>
                    <a:pt x="224163" y="2721937"/>
                    <a:pt x="106108" y="2600728"/>
                    <a:pt x="103140" y="2595533"/>
                  </a:cubicBezTo>
                  <a:cubicBezTo>
                    <a:pt x="89780" y="2572154"/>
                    <a:pt x="62273" y="2546502"/>
                    <a:pt x="59351" y="2518021"/>
                  </a:cubicBezTo>
                  <a:cubicBezTo>
                    <a:pt x="47986" y="2492462"/>
                    <a:pt x="55408" y="2483370"/>
                    <a:pt x="68582" y="2463656"/>
                  </a:cubicBezTo>
                  <a:cubicBezTo>
                    <a:pt x="86023" y="2437633"/>
                    <a:pt x="112417" y="2421212"/>
                    <a:pt x="139229" y="2406600"/>
                  </a:cubicBezTo>
                  <a:cubicBezTo>
                    <a:pt x="201572" y="2372692"/>
                    <a:pt x="429377" y="2312946"/>
                    <a:pt x="450901" y="2306359"/>
                  </a:cubicBezTo>
                  <a:cubicBezTo>
                    <a:pt x="462544" y="2302787"/>
                    <a:pt x="473955" y="2301998"/>
                    <a:pt x="485644" y="2305338"/>
                  </a:cubicBezTo>
                  <a:cubicBezTo>
                    <a:pt x="523774" y="2316842"/>
                    <a:pt x="1442647" y="2663582"/>
                    <a:pt x="1481148" y="2673185"/>
                  </a:cubicBezTo>
                  <a:cubicBezTo>
                    <a:pt x="1516588" y="2681998"/>
                    <a:pt x="1535328" y="2703336"/>
                    <a:pt x="1541636" y="2737894"/>
                  </a:cubicBezTo>
                  <a:cubicBezTo>
                    <a:pt x="1541961" y="2739564"/>
                    <a:pt x="1560794" y="2886795"/>
                    <a:pt x="1558475" y="2897186"/>
                  </a:cubicBezTo>
                  <a:cubicBezTo>
                    <a:pt x="1556851" y="2904422"/>
                    <a:pt x="1553326" y="2909200"/>
                    <a:pt x="1542657" y="2905582"/>
                  </a:cubicBezTo>
                  <a:cubicBezTo>
                    <a:pt x="1469412" y="2880718"/>
                    <a:pt x="650920" y="2589085"/>
                    <a:pt x="610563" y="2563712"/>
                  </a:cubicBezTo>
                  <a:cubicBezTo>
                    <a:pt x="597853" y="2555687"/>
                    <a:pt x="586535" y="2546966"/>
                    <a:pt x="586118" y="2529432"/>
                  </a:cubicBezTo>
                  <a:cubicBezTo>
                    <a:pt x="585839" y="2517464"/>
                    <a:pt x="577814" y="2520433"/>
                    <a:pt x="572341" y="2525536"/>
                  </a:cubicBezTo>
                  <a:cubicBezTo>
                    <a:pt x="560744" y="2536344"/>
                    <a:pt x="549287" y="2547523"/>
                    <a:pt x="538989" y="2559583"/>
                  </a:cubicBezTo>
                  <a:cubicBezTo>
                    <a:pt x="531660" y="2568211"/>
                    <a:pt x="532402" y="2577999"/>
                    <a:pt x="539453" y="2587694"/>
                  </a:cubicBezTo>
                  <a:cubicBezTo>
                    <a:pt x="549658" y="2601749"/>
                    <a:pt x="564873" y="2608150"/>
                    <a:pt x="579299" y="2615897"/>
                  </a:cubicBezTo>
                  <a:cubicBezTo>
                    <a:pt x="582963" y="2625313"/>
                    <a:pt x="1409527" y="2952061"/>
                    <a:pt x="1519649" y="2991072"/>
                  </a:cubicBezTo>
                  <a:cubicBezTo>
                    <a:pt x="1579488" y="3012271"/>
                    <a:pt x="1588023" y="3011204"/>
                    <a:pt x="1631487" y="2965977"/>
                  </a:cubicBezTo>
                  <a:cubicBezTo>
                    <a:pt x="1632694" y="2964725"/>
                    <a:pt x="2539274" y="2028131"/>
                    <a:pt x="2604494" y="1964721"/>
                  </a:cubicBezTo>
                  <a:cubicBezTo>
                    <a:pt x="2620080" y="1949552"/>
                    <a:pt x="2632094" y="1937028"/>
                    <a:pt x="2634228" y="1916061"/>
                  </a:cubicBezTo>
                  <a:cubicBezTo>
                    <a:pt x="2639470" y="1863923"/>
                    <a:pt x="2637289" y="1811691"/>
                    <a:pt x="2636083" y="1759460"/>
                  </a:cubicBezTo>
                  <a:cubicBezTo>
                    <a:pt x="2635156" y="1721005"/>
                    <a:pt x="2623652" y="1688210"/>
                    <a:pt x="2589465" y="1666640"/>
                  </a:cubicBezTo>
                  <a:cubicBezTo>
                    <a:pt x="2546696" y="1638344"/>
                    <a:pt x="2546789" y="1622109"/>
                    <a:pt x="2591181" y="1598081"/>
                  </a:cubicBezTo>
                  <a:cubicBezTo>
                    <a:pt x="2619941" y="1582495"/>
                    <a:pt x="2649628" y="1568579"/>
                    <a:pt x="2678898" y="1553921"/>
                  </a:cubicBezTo>
                  <a:cubicBezTo>
                    <a:pt x="2686042" y="1549931"/>
                    <a:pt x="2683815" y="1542973"/>
                    <a:pt x="2683769" y="1537129"/>
                  </a:cubicBezTo>
                  <a:cubicBezTo>
                    <a:pt x="2683027" y="1433826"/>
                    <a:pt x="2685671" y="1330522"/>
                    <a:pt x="2682609" y="1227266"/>
                  </a:cubicBezTo>
                  <a:cubicBezTo>
                    <a:pt x="2681867" y="1202078"/>
                    <a:pt x="2678713" y="1177586"/>
                    <a:pt x="2669204" y="1154114"/>
                  </a:cubicBezTo>
                  <a:cubicBezTo>
                    <a:pt x="2658534" y="1133472"/>
                    <a:pt x="2642949" y="1116866"/>
                    <a:pt x="2624069" y="1103831"/>
                  </a:cubicBezTo>
                  <a:cubicBezTo>
                    <a:pt x="2598881" y="1086436"/>
                    <a:pt x="2429895" y="982019"/>
                    <a:pt x="2371308" y="946209"/>
                  </a:cubicBezTo>
                  <a:cubicBezTo>
                    <a:pt x="2349599" y="938648"/>
                    <a:pt x="2338559" y="925752"/>
                    <a:pt x="2338049" y="900425"/>
                  </a:cubicBezTo>
                  <a:cubicBezTo>
                    <a:pt x="2337121" y="852972"/>
                    <a:pt x="2335219" y="805379"/>
                    <a:pt x="2327519" y="758343"/>
                  </a:cubicBezTo>
                  <a:cubicBezTo>
                    <a:pt x="2320561" y="736866"/>
                    <a:pt x="2305346" y="723692"/>
                    <a:pt x="2285447" y="714136"/>
                  </a:cubicBezTo>
                  <a:cubicBezTo>
                    <a:pt x="2264062" y="703839"/>
                    <a:pt x="2240962" y="697020"/>
                    <a:pt x="2221062" y="683568"/>
                  </a:cubicBezTo>
                  <a:cubicBezTo>
                    <a:pt x="2194204" y="673223"/>
                    <a:pt x="2182329" y="653973"/>
                    <a:pt x="2186411" y="625213"/>
                  </a:cubicBezTo>
                  <a:cubicBezTo>
                    <a:pt x="2190122" y="612921"/>
                    <a:pt x="2255110" y="156105"/>
                    <a:pt x="2248987" y="127067"/>
                  </a:cubicBezTo>
                  <a:cubicBezTo>
                    <a:pt x="2237947" y="98957"/>
                    <a:pt x="2215728" y="85551"/>
                    <a:pt x="2187524" y="78871"/>
                  </a:cubicBezTo>
                  <a:cubicBezTo>
                    <a:pt x="2151946" y="70475"/>
                    <a:pt x="1955916" y="58507"/>
                    <a:pt x="1894175" y="54286"/>
                  </a:cubicBezTo>
                  <a:cubicBezTo>
                    <a:pt x="1805948" y="48210"/>
                    <a:pt x="1174208" y="5673"/>
                    <a:pt x="1074940" y="199"/>
                  </a:cubicBezTo>
                  <a:cubicBezTo>
                    <a:pt x="1039872" y="-1749"/>
                    <a:pt x="1020529" y="10497"/>
                    <a:pt x="1003737" y="40556"/>
                  </a:cubicBezTo>
                  <a:cubicBezTo>
                    <a:pt x="862629" y="292946"/>
                    <a:pt x="735715" y="552386"/>
                    <a:pt x="617939" y="816326"/>
                  </a:cubicBezTo>
                  <a:cubicBezTo>
                    <a:pt x="591081" y="876490"/>
                    <a:pt x="561718" y="933638"/>
                    <a:pt x="513940" y="980535"/>
                  </a:cubicBezTo>
                  <a:cubicBezTo>
                    <a:pt x="458647" y="1034761"/>
                    <a:pt x="266606" y="1198413"/>
                    <a:pt x="232605" y="1233621"/>
                  </a:cubicBezTo>
                  <a:cubicBezTo>
                    <a:pt x="216880" y="1249856"/>
                    <a:pt x="217576" y="1256721"/>
                    <a:pt x="236038" y="1270081"/>
                  </a:cubicBezTo>
                  <a:cubicBezTo>
                    <a:pt x="243367" y="1275415"/>
                    <a:pt x="974791" y="1541164"/>
                    <a:pt x="988800" y="1548447"/>
                  </a:cubicBezTo>
                  <a:cubicBezTo>
                    <a:pt x="1023126" y="1560136"/>
                    <a:pt x="1232191" y="1628325"/>
                    <a:pt x="1298988" y="1659961"/>
                  </a:cubicBezTo>
                  <a:cubicBezTo>
                    <a:pt x="1307152" y="1676381"/>
                    <a:pt x="1311048" y="1738215"/>
                    <a:pt x="1316476" y="1750786"/>
                  </a:cubicBezTo>
                  <a:cubicBezTo>
                    <a:pt x="1316476" y="1750786"/>
                    <a:pt x="1314527" y="1761826"/>
                    <a:pt x="1314064" y="1767392"/>
                  </a:cubicBezTo>
                  <a:cubicBezTo>
                    <a:pt x="1311976" y="1793415"/>
                    <a:pt x="1311234" y="1794064"/>
                    <a:pt x="1286092" y="1789658"/>
                  </a:cubicBezTo>
                  <a:cubicBezTo>
                    <a:pt x="1240819" y="1776484"/>
                    <a:pt x="333032" y="1467781"/>
                    <a:pt x="264473" y="1431831"/>
                  </a:cubicBezTo>
                  <a:cubicBezTo>
                    <a:pt x="260112" y="1429558"/>
                    <a:pt x="255798" y="1429883"/>
                    <a:pt x="251531" y="1432434"/>
                  </a:cubicBezTo>
                  <a:cubicBezTo>
                    <a:pt x="236641" y="1441387"/>
                    <a:pt x="233811" y="1463513"/>
                    <a:pt x="247078" y="1474785"/>
                  </a:cubicBezTo>
                  <a:cubicBezTo>
                    <a:pt x="256077" y="1482392"/>
                    <a:pt x="1158390" y="1838224"/>
                    <a:pt x="1163585" y="1840265"/>
                  </a:cubicBezTo>
                  <a:cubicBezTo>
                    <a:pt x="1191556" y="1860676"/>
                    <a:pt x="1202967" y="1890038"/>
                    <a:pt x="1207653" y="1922787"/>
                  </a:cubicBezTo>
                  <a:cubicBezTo>
                    <a:pt x="1215677" y="1978869"/>
                    <a:pt x="1218785" y="2122436"/>
                    <a:pt x="1215028" y="2137465"/>
                  </a:cubicBezTo>
                  <a:cubicBezTo>
                    <a:pt x="1211039" y="2159823"/>
                    <a:pt x="1204730" y="2162096"/>
                    <a:pt x="1186361" y="2148180"/>
                  </a:cubicBezTo>
                  <a:cubicBezTo>
                    <a:pt x="1155607" y="2124848"/>
                    <a:pt x="617336" y="1719104"/>
                    <a:pt x="486897" y="1632314"/>
                  </a:cubicBezTo>
                  <a:cubicBezTo>
                    <a:pt x="483371" y="1629948"/>
                    <a:pt x="480356" y="1625681"/>
                    <a:pt x="473584" y="1628047"/>
                  </a:cubicBezTo>
                  <a:cubicBezTo>
                    <a:pt x="476460" y="1675732"/>
                    <a:pt x="482258" y="1723835"/>
                    <a:pt x="481284" y="1771752"/>
                  </a:cubicBezTo>
                  <a:cubicBezTo>
                    <a:pt x="480542" y="1808398"/>
                    <a:pt x="493762" y="1818788"/>
                    <a:pt x="528320" y="1837482"/>
                  </a:cubicBezTo>
                  <a:cubicBezTo>
                    <a:pt x="615712" y="1880204"/>
                    <a:pt x="907252" y="2035600"/>
                    <a:pt x="928266" y="2044877"/>
                  </a:cubicBezTo>
                  <a:cubicBezTo>
                    <a:pt x="942274" y="2054850"/>
                    <a:pt x="955866" y="2065287"/>
                    <a:pt x="970709" y="2081198"/>
                  </a:cubicBezTo>
                  <a:cubicBezTo>
                    <a:pt x="927060" y="2075075"/>
                    <a:pt x="851310" y="2049516"/>
                    <a:pt x="852563" y="2049284"/>
                  </a:cubicBezTo>
                  <a:cubicBezTo>
                    <a:pt x="814386" y="2036481"/>
                    <a:pt x="636911" y="1977106"/>
                    <a:pt x="588947" y="1953495"/>
                  </a:cubicBezTo>
                  <a:cubicBezTo>
                    <a:pt x="562971" y="1940693"/>
                    <a:pt x="536809" y="1927519"/>
                    <a:pt x="548405" y="1890363"/>
                  </a:cubicBezTo>
                  <a:cubicBezTo>
                    <a:pt x="548498" y="1890038"/>
                    <a:pt x="547849" y="1889482"/>
                    <a:pt x="547570" y="1889064"/>
                  </a:cubicBezTo>
                  <a:cubicBezTo>
                    <a:pt x="501184" y="1905021"/>
                    <a:pt x="484345" y="1948671"/>
                    <a:pt x="508791" y="1989538"/>
                  </a:cubicBezTo>
                  <a:cubicBezTo>
                    <a:pt x="520805" y="2009623"/>
                    <a:pt x="535417" y="2027760"/>
                    <a:pt x="551513" y="2044552"/>
                  </a:cubicBezTo>
                  <a:cubicBezTo>
                    <a:pt x="578649" y="2072848"/>
                    <a:pt x="606157" y="2100727"/>
                    <a:pt x="633525" y="2128744"/>
                  </a:cubicBezTo>
                  <a:cubicBezTo>
                    <a:pt x="638210" y="2133568"/>
                    <a:pt x="643962" y="2137233"/>
                    <a:pt x="636215" y="2145165"/>
                  </a:cubicBezTo>
                  <a:cubicBezTo>
                    <a:pt x="597065" y="2185243"/>
                    <a:pt x="555595" y="2221378"/>
                    <a:pt x="501276" y="2240443"/>
                  </a:cubicBezTo>
                  <a:cubicBezTo>
                    <a:pt x="451735" y="2257838"/>
                    <a:pt x="401777" y="2273470"/>
                    <a:pt x="351076" y="2287015"/>
                  </a:cubicBezTo>
                  <a:cubicBezTo>
                    <a:pt x="316426" y="2293510"/>
                    <a:pt x="120396" y="2358868"/>
                    <a:pt x="64732" y="2399874"/>
                  </a:cubicBezTo>
                  <a:cubicBezTo>
                    <a:pt x="20015" y="2432809"/>
                    <a:pt x="-8977" y="2473397"/>
                    <a:pt x="2527" y="2533282"/>
                  </a:cubicBezTo>
                  <a:cubicBezTo>
                    <a:pt x="7490" y="2559120"/>
                    <a:pt x="21824" y="2578834"/>
                    <a:pt x="38569" y="2597667"/>
                  </a:cubicBezTo>
                  <a:cubicBezTo>
                    <a:pt x="103001" y="2669984"/>
                    <a:pt x="399875" y="2933274"/>
                    <a:pt x="469687" y="3007493"/>
                  </a:cubicBezTo>
                  <a:cubicBezTo>
                    <a:pt x="516538" y="3057266"/>
                    <a:pt x="523867" y="3111074"/>
                    <a:pt x="492741" y="3171702"/>
                  </a:cubicBezTo>
                  <a:cubicBezTo>
                    <a:pt x="482072" y="3192437"/>
                    <a:pt x="468759" y="3211641"/>
                    <a:pt x="454472" y="3230010"/>
                  </a:cubicBezTo>
                  <a:cubicBezTo>
                    <a:pt x="426269" y="3266331"/>
                    <a:pt x="396396" y="3301353"/>
                    <a:pt x="369492" y="3338740"/>
                  </a:cubicBezTo>
                  <a:cubicBezTo>
                    <a:pt x="311648" y="3419082"/>
                    <a:pt x="291609" y="3515473"/>
                    <a:pt x="328996" y="3606948"/>
                  </a:cubicBezTo>
                  <a:cubicBezTo>
                    <a:pt x="379465" y="3730336"/>
                    <a:pt x="559492" y="3814899"/>
                    <a:pt x="623830" y="3841664"/>
                  </a:cubicBezTo>
                  <a:cubicBezTo>
                    <a:pt x="749631" y="3893989"/>
                    <a:pt x="884569" y="3924604"/>
                    <a:pt x="1018812" y="3945478"/>
                  </a:cubicBezTo>
                  <a:cubicBezTo>
                    <a:pt x="1110704" y="3959765"/>
                    <a:pt x="1201390" y="3974748"/>
                    <a:pt x="1294396" y="3973959"/>
                  </a:cubicBezTo>
                  <a:cubicBezTo>
                    <a:pt x="1365460" y="3973356"/>
                    <a:pt x="1447054" y="3969181"/>
                    <a:pt x="1518536" y="3966259"/>
                  </a:cubicBezTo>
                  <a:cubicBezTo>
                    <a:pt x="1590389" y="3963336"/>
                    <a:pt x="1663123" y="3963476"/>
                    <a:pt x="1734512" y="3954848"/>
                  </a:cubicBezTo>
                  <a:cubicBezTo>
                    <a:pt x="1801263" y="3946777"/>
                    <a:pt x="1865044" y="3940004"/>
                    <a:pt x="1931099" y="3927016"/>
                  </a:cubicBezTo>
                  <a:cubicBezTo>
                    <a:pt x="2009028" y="3911708"/>
                    <a:pt x="2080557" y="3881371"/>
                    <a:pt x="2151204" y="3844587"/>
                  </a:cubicBezTo>
                  <a:cubicBezTo>
                    <a:pt x="2183025" y="3827980"/>
                    <a:pt x="2212109" y="3807617"/>
                    <a:pt x="2236880" y="3781130"/>
                  </a:cubicBezTo>
                  <a:cubicBezTo>
                    <a:pt x="2277143" y="3738129"/>
                    <a:pt x="2306831" y="3636543"/>
                    <a:pt x="2272087" y="3551841"/>
                  </a:cubicBezTo>
                  <a:cubicBezTo>
                    <a:pt x="2262810" y="3529204"/>
                    <a:pt x="2249543" y="3508191"/>
                    <a:pt x="2236880" y="3487734"/>
                  </a:cubicBezTo>
                  <a:cubicBezTo>
                    <a:pt x="2206682" y="3438796"/>
                    <a:pt x="2170315" y="3393616"/>
                    <a:pt x="2128892" y="3353723"/>
                  </a:cubicBezTo>
                  <a:cubicBezTo>
                    <a:pt x="2235163" y="3261692"/>
                    <a:pt x="2290781" y="3125454"/>
                    <a:pt x="2338049" y="2993020"/>
                  </a:cubicBezTo>
                  <a:cubicBezTo>
                    <a:pt x="2355676" y="2943572"/>
                    <a:pt x="2374416" y="2891387"/>
                    <a:pt x="2414773" y="2857850"/>
                  </a:cubicBezTo>
                  <a:cubicBezTo>
                    <a:pt x="2475261" y="2807613"/>
                    <a:pt x="2556438" y="2824173"/>
                    <a:pt x="2633810" y="2838135"/>
                  </a:cubicBezTo>
                  <a:cubicBezTo>
                    <a:pt x="2717910" y="2853257"/>
                    <a:pt x="2802333" y="2881924"/>
                    <a:pt x="2884298" y="2905999"/>
                  </a:cubicBezTo>
                  <a:cubicBezTo>
                    <a:pt x="2969650" y="2931048"/>
                    <a:pt x="3103800" y="2973584"/>
                    <a:pt x="3106954" y="3043443"/>
                  </a:cubicBezTo>
                  <a:cubicBezTo>
                    <a:pt x="3108717" y="3081712"/>
                    <a:pt x="2977164" y="3174485"/>
                    <a:pt x="2924747" y="3213218"/>
                  </a:cubicBezTo>
                  <a:cubicBezTo>
                    <a:pt x="2861012" y="3260347"/>
                    <a:pt x="2808920" y="3323247"/>
                    <a:pt x="2828634" y="3400017"/>
                  </a:cubicBezTo>
                  <a:cubicBezTo>
                    <a:pt x="2840602" y="3446728"/>
                    <a:pt x="2881098" y="3484765"/>
                    <a:pt x="2917372" y="3516587"/>
                  </a:cubicBezTo>
                  <a:cubicBezTo>
                    <a:pt x="2928087" y="3525864"/>
                    <a:pt x="2943395" y="3541311"/>
                    <a:pt x="2952255" y="3553047"/>
                  </a:cubicBezTo>
                  <a:close/>
                  <a:moveTo>
                    <a:pt x="1803304" y="3493904"/>
                  </a:moveTo>
                  <a:cubicBezTo>
                    <a:pt x="1686966" y="3549382"/>
                    <a:pt x="1556387" y="3566963"/>
                    <a:pt x="1429613" y="3541728"/>
                  </a:cubicBezTo>
                  <a:cubicBezTo>
                    <a:pt x="1379793" y="3531801"/>
                    <a:pt x="1245875" y="3479106"/>
                    <a:pt x="1245875" y="3398254"/>
                  </a:cubicBezTo>
                  <a:cubicBezTo>
                    <a:pt x="1245875" y="3348667"/>
                    <a:pt x="1284840" y="3323896"/>
                    <a:pt x="1303209" y="3311233"/>
                  </a:cubicBezTo>
                  <a:cubicBezTo>
                    <a:pt x="1357574" y="3273845"/>
                    <a:pt x="1419825" y="3253296"/>
                    <a:pt x="1483839" y="3239194"/>
                  </a:cubicBezTo>
                  <a:cubicBezTo>
                    <a:pt x="1611959" y="3214656"/>
                    <a:pt x="1759515" y="3244111"/>
                    <a:pt x="1841109" y="3271758"/>
                  </a:cubicBezTo>
                  <a:cubicBezTo>
                    <a:pt x="1897097" y="3290730"/>
                    <a:pt x="1952947" y="3310120"/>
                    <a:pt x="2005317" y="3337998"/>
                  </a:cubicBezTo>
                  <a:cubicBezTo>
                    <a:pt x="2011116" y="3341060"/>
                    <a:pt x="2033799" y="3344260"/>
                    <a:pt x="2038159" y="3359058"/>
                  </a:cubicBezTo>
                  <a:cubicBezTo>
                    <a:pt x="2038252" y="3383411"/>
                    <a:pt x="2007730" y="3392038"/>
                    <a:pt x="1994649" y="3400806"/>
                  </a:cubicBezTo>
                  <a:cubicBezTo>
                    <a:pt x="1953040" y="3428730"/>
                    <a:pt x="1813045" y="3489265"/>
                    <a:pt x="1803304" y="3493904"/>
                  </a:cubicBezTo>
                  <a:close/>
                  <a:moveTo>
                    <a:pt x="717856" y="1245588"/>
                  </a:moveTo>
                  <a:cubicBezTo>
                    <a:pt x="701203" y="1245867"/>
                    <a:pt x="685246" y="1244197"/>
                    <a:pt x="670309" y="1236172"/>
                  </a:cubicBezTo>
                  <a:cubicBezTo>
                    <a:pt x="660800" y="1231023"/>
                    <a:pt x="660058" y="1221931"/>
                    <a:pt x="660012" y="1212654"/>
                  </a:cubicBezTo>
                  <a:cubicBezTo>
                    <a:pt x="659826" y="1152027"/>
                    <a:pt x="659687" y="1091353"/>
                    <a:pt x="660058" y="1030725"/>
                  </a:cubicBezTo>
                  <a:cubicBezTo>
                    <a:pt x="660197" y="1009573"/>
                    <a:pt x="666691" y="1003821"/>
                    <a:pt x="687055" y="1006651"/>
                  </a:cubicBezTo>
                  <a:cubicBezTo>
                    <a:pt x="750466" y="1015418"/>
                    <a:pt x="1741285" y="1106104"/>
                    <a:pt x="1827239" y="1114453"/>
                  </a:cubicBezTo>
                  <a:cubicBezTo>
                    <a:pt x="1860962" y="1117747"/>
                    <a:pt x="1867828" y="1140291"/>
                    <a:pt x="1868152" y="1144234"/>
                  </a:cubicBezTo>
                  <a:cubicBezTo>
                    <a:pt x="1872930" y="1201753"/>
                    <a:pt x="1871585" y="1259365"/>
                    <a:pt x="1871260" y="1316978"/>
                  </a:cubicBezTo>
                  <a:cubicBezTo>
                    <a:pt x="1871167" y="1333677"/>
                    <a:pt x="1862818" y="1344531"/>
                    <a:pt x="1847464" y="1350515"/>
                  </a:cubicBezTo>
                  <a:cubicBezTo>
                    <a:pt x="1846304" y="1351396"/>
                    <a:pt x="727365" y="1245449"/>
                    <a:pt x="717856" y="1245588"/>
                  </a:cubicBezTo>
                  <a:close/>
                  <a:moveTo>
                    <a:pt x="615805" y="2021544"/>
                  </a:moveTo>
                  <a:cubicBezTo>
                    <a:pt x="616594" y="2020292"/>
                    <a:pt x="617336" y="2019086"/>
                    <a:pt x="618124" y="2017834"/>
                  </a:cubicBezTo>
                  <a:cubicBezTo>
                    <a:pt x="692946" y="2049098"/>
                    <a:pt x="767258" y="2081615"/>
                    <a:pt x="838600" y="2120534"/>
                  </a:cubicBezTo>
                  <a:cubicBezTo>
                    <a:pt x="875060" y="2144330"/>
                    <a:pt x="954938" y="2201571"/>
                    <a:pt x="959113" y="2205282"/>
                  </a:cubicBezTo>
                  <a:cubicBezTo>
                    <a:pt x="1005036" y="2240629"/>
                    <a:pt x="1046644" y="2280475"/>
                    <a:pt x="1082826" y="2325795"/>
                  </a:cubicBezTo>
                  <a:cubicBezTo>
                    <a:pt x="1110426" y="2360353"/>
                    <a:pt x="1117338" y="2402101"/>
                    <a:pt x="1122347" y="2444359"/>
                  </a:cubicBezTo>
                  <a:cubicBezTo>
                    <a:pt x="1123925" y="2457718"/>
                    <a:pt x="1131857" y="2498771"/>
                    <a:pt x="1126058" y="2505357"/>
                  </a:cubicBezTo>
                  <a:cubicBezTo>
                    <a:pt x="1117013" y="2494920"/>
                    <a:pt x="1095768" y="2478036"/>
                    <a:pt x="1095953" y="2478082"/>
                  </a:cubicBezTo>
                  <a:cubicBezTo>
                    <a:pt x="1095953" y="2478082"/>
                    <a:pt x="1095953" y="2478082"/>
                    <a:pt x="1095953" y="2478082"/>
                  </a:cubicBezTo>
                  <a:lnTo>
                    <a:pt x="1095953" y="2478082"/>
                  </a:lnTo>
                  <a:cubicBezTo>
                    <a:pt x="1095953" y="2478082"/>
                    <a:pt x="1095953" y="2478082"/>
                    <a:pt x="1095953" y="2478082"/>
                  </a:cubicBezTo>
                  <a:cubicBezTo>
                    <a:pt x="1085192" y="2466903"/>
                    <a:pt x="647209" y="2052206"/>
                    <a:pt x="647209" y="2052206"/>
                  </a:cubicBezTo>
                  <a:cubicBezTo>
                    <a:pt x="636772" y="2042001"/>
                    <a:pt x="626289" y="2031750"/>
                    <a:pt x="615805" y="2021544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82EC91-55A8-4951-A16B-EEE60C32D4A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66B3773-ADF9-4CD7-BCFF-BBD9E92C68F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FF89BD-4A8E-4887-AA59-844B4DAE1C7C}"/>
              </a:ext>
            </a:extLst>
          </p:cNvPr>
          <p:cNvGrpSpPr/>
          <p:nvPr/>
        </p:nvGrpSpPr>
        <p:grpSpPr>
          <a:xfrm>
            <a:off x="3757404" y="4820053"/>
            <a:ext cx="3663758" cy="1301012"/>
            <a:chOff x="3757404" y="4820053"/>
            <a:chExt cx="3663758" cy="130101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4EA5263-CD0C-49A4-9AE5-CB8183EA6512}"/>
                </a:ext>
              </a:extLst>
            </p:cNvPr>
            <p:cNvSpPr/>
            <p:nvPr/>
          </p:nvSpPr>
          <p:spPr>
            <a:xfrm rot="5400000">
              <a:off x="4065163" y="5338394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3E4B38F-18A1-4959-8213-638F77F96383}"/>
                </a:ext>
              </a:extLst>
            </p:cNvPr>
            <p:cNvSpPr/>
            <p:nvPr/>
          </p:nvSpPr>
          <p:spPr>
            <a:xfrm rot="3711657">
              <a:off x="5600234" y="3673801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2BEE29C-098A-48B8-8657-A5A82704B01D}"/>
                </a:ext>
              </a:extLst>
            </p:cNvPr>
            <p:cNvGrpSpPr/>
            <p:nvPr/>
          </p:nvGrpSpPr>
          <p:grpSpPr>
            <a:xfrm>
              <a:off x="4747366" y="4820053"/>
              <a:ext cx="2387984" cy="1266930"/>
              <a:chOff x="3127761" y="3800283"/>
              <a:chExt cx="3145875" cy="1669025"/>
            </a:xfrm>
            <a:solidFill>
              <a:schemeClr val="accent2"/>
            </a:solidFill>
          </p:grpSpPr>
          <p:sp>
            <p:nvSpPr>
              <p:cNvPr id="7" name="직각 삼각형 6">
                <a:extLst>
                  <a:ext uri="{FF2B5EF4-FFF2-40B4-BE49-F238E27FC236}">
                    <a16:creationId xmlns:a16="http://schemas.microsoft.com/office/drawing/2014/main" id="{A9E08AE9-A44E-420B-B1F9-87BE10446E26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각 삼각형 7">
                <a:extLst>
                  <a:ext uri="{FF2B5EF4-FFF2-40B4-BE49-F238E27FC236}">
                    <a16:creationId xmlns:a16="http://schemas.microsoft.com/office/drawing/2014/main" id="{5DCE4856-A0A5-4D58-B011-E9DCB931DF23}"/>
                  </a:ext>
                </a:extLst>
              </p:cNvPr>
              <p:cNvSpPr/>
              <p:nvPr/>
            </p:nvSpPr>
            <p:spPr>
              <a:xfrm rot="5400000">
                <a:off x="3779155" y="478854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각 삼각형 8">
                <a:extLst>
                  <a:ext uri="{FF2B5EF4-FFF2-40B4-BE49-F238E27FC236}">
                    <a16:creationId xmlns:a16="http://schemas.microsoft.com/office/drawing/2014/main" id="{2EEC856B-1160-4ADE-A373-83E1317900A2}"/>
                  </a:ext>
                </a:extLst>
              </p:cNvPr>
              <p:cNvSpPr/>
              <p:nvPr/>
            </p:nvSpPr>
            <p:spPr>
              <a:xfrm rot="5400000">
                <a:off x="4302362" y="4509433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각 삼각형 9">
                <a:extLst>
                  <a:ext uri="{FF2B5EF4-FFF2-40B4-BE49-F238E27FC236}">
                    <a16:creationId xmlns:a16="http://schemas.microsoft.com/office/drawing/2014/main" id="{E42BB887-2D84-4DD1-AFBA-92F05A1E6684}"/>
                  </a:ext>
                </a:extLst>
              </p:cNvPr>
              <p:cNvSpPr/>
              <p:nvPr/>
            </p:nvSpPr>
            <p:spPr>
              <a:xfrm rot="5400000">
                <a:off x="4825569" y="4230321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각 삼각형 10">
                <a:extLst>
                  <a:ext uri="{FF2B5EF4-FFF2-40B4-BE49-F238E27FC236}">
                    <a16:creationId xmlns:a16="http://schemas.microsoft.com/office/drawing/2014/main" id="{AAEFF2A3-1C02-45B8-8542-E2D0D05F2643}"/>
                  </a:ext>
                </a:extLst>
              </p:cNvPr>
              <p:cNvSpPr/>
              <p:nvPr/>
            </p:nvSpPr>
            <p:spPr>
              <a:xfrm rot="5400000">
                <a:off x="5348776" y="395120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각 삼각형 11">
                <a:extLst>
                  <a:ext uri="{FF2B5EF4-FFF2-40B4-BE49-F238E27FC236}">
                    <a16:creationId xmlns:a16="http://schemas.microsoft.com/office/drawing/2014/main" id="{6E122A6E-4485-4DB6-8D1C-8ECEC4B8D0CB}"/>
                  </a:ext>
                </a:extLst>
              </p:cNvPr>
              <p:cNvSpPr/>
              <p:nvPr/>
            </p:nvSpPr>
            <p:spPr>
              <a:xfrm rot="5400000">
                <a:off x="5871984" y="367209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FB6E6A1-71AC-4A26-BABA-B804168AC2BD}"/>
              </a:ext>
            </a:extLst>
          </p:cNvPr>
          <p:cNvGrpSpPr/>
          <p:nvPr/>
        </p:nvGrpSpPr>
        <p:grpSpPr>
          <a:xfrm>
            <a:off x="4672197" y="3571277"/>
            <a:ext cx="3762400" cy="1324821"/>
            <a:chOff x="4672197" y="3571277"/>
            <a:chExt cx="3762400" cy="1324821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22392429-9DD6-4D29-94DF-2628A2808197}"/>
                </a:ext>
              </a:extLst>
            </p:cNvPr>
            <p:cNvSpPr/>
            <p:nvPr/>
          </p:nvSpPr>
          <p:spPr>
            <a:xfrm rot="5400000">
              <a:off x="7651926" y="4113427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6BC6FE63-D0BE-42D8-8B1A-4BDF8BFB4126}"/>
                </a:ext>
              </a:extLst>
            </p:cNvPr>
            <p:cNvSpPr/>
            <p:nvPr/>
          </p:nvSpPr>
          <p:spPr>
            <a:xfrm rot="17888343" flipH="1">
              <a:off x="6018214" y="2367513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F552B3C-2871-4537-9F25-A5C7C7125EBC}"/>
                </a:ext>
              </a:extLst>
            </p:cNvPr>
            <p:cNvGrpSpPr/>
            <p:nvPr/>
          </p:nvGrpSpPr>
          <p:grpSpPr>
            <a:xfrm flipH="1">
              <a:off x="5049945" y="3571277"/>
              <a:ext cx="2388439" cy="1278125"/>
              <a:chOff x="3127765" y="3785538"/>
              <a:chExt cx="3146478" cy="1683774"/>
            </a:xfrm>
            <a:solidFill>
              <a:schemeClr val="accent4"/>
            </a:solidFill>
          </p:grpSpPr>
          <p:sp>
            <p:nvSpPr>
              <p:cNvPr id="17" name="직각 삼각형 16">
                <a:extLst>
                  <a:ext uri="{FF2B5EF4-FFF2-40B4-BE49-F238E27FC236}">
                    <a16:creationId xmlns:a16="http://schemas.microsoft.com/office/drawing/2014/main" id="{E90423AE-AA9F-4EFA-9A41-91C2BCE185E2}"/>
                  </a:ext>
                </a:extLst>
              </p:cNvPr>
              <p:cNvSpPr/>
              <p:nvPr/>
            </p:nvSpPr>
            <p:spPr>
              <a:xfrm rot="5400000">
                <a:off x="3255953" y="506766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>
                <a:extLst>
                  <a:ext uri="{FF2B5EF4-FFF2-40B4-BE49-F238E27FC236}">
                    <a16:creationId xmlns:a16="http://schemas.microsoft.com/office/drawing/2014/main" id="{093144A1-EFBA-42C5-A28C-6C6739E57CA0}"/>
                  </a:ext>
                </a:extLst>
              </p:cNvPr>
              <p:cNvSpPr/>
              <p:nvPr/>
            </p:nvSpPr>
            <p:spPr>
              <a:xfrm rot="5400000">
                <a:off x="3779282" y="478560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각 삼각형 18">
                <a:extLst>
                  <a:ext uri="{FF2B5EF4-FFF2-40B4-BE49-F238E27FC236}">
                    <a16:creationId xmlns:a16="http://schemas.microsoft.com/office/drawing/2014/main" id="{142493D6-B55F-4FD5-B932-6B6F35FC9A27}"/>
                  </a:ext>
                </a:extLst>
              </p:cNvPr>
              <p:cNvSpPr/>
              <p:nvPr/>
            </p:nvSpPr>
            <p:spPr>
              <a:xfrm rot="5400000">
                <a:off x="4302611" y="450353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각 삼각형 19">
                <a:extLst>
                  <a:ext uri="{FF2B5EF4-FFF2-40B4-BE49-F238E27FC236}">
                    <a16:creationId xmlns:a16="http://schemas.microsoft.com/office/drawing/2014/main" id="{8EB16066-795B-4455-BA38-236DEE3DF9DC}"/>
                  </a:ext>
                </a:extLst>
              </p:cNvPr>
              <p:cNvSpPr/>
              <p:nvPr/>
            </p:nvSpPr>
            <p:spPr>
              <a:xfrm rot="5400000">
                <a:off x="4825939" y="4221474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각 삼각형 20">
                <a:extLst>
                  <a:ext uri="{FF2B5EF4-FFF2-40B4-BE49-F238E27FC236}">
                    <a16:creationId xmlns:a16="http://schemas.microsoft.com/office/drawing/2014/main" id="{257A36AB-5D21-42F1-AEC0-9FF6C5F08300}"/>
                  </a:ext>
                </a:extLst>
              </p:cNvPr>
              <p:cNvSpPr/>
              <p:nvPr/>
            </p:nvSpPr>
            <p:spPr>
              <a:xfrm rot="5400000">
                <a:off x="5349265" y="393941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각 삼각형 21">
                <a:extLst>
                  <a:ext uri="{FF2B5EF4-FFF2-40B4-BE49-F238E27FC236}">
                    <a16:creationId xmlns:a16="http://schemas.microsoft.com/office/drawing/2014/main" id="{B7414512-2EF3-4911-88F1-E10FFB6ABDC0}"/>
                  </a:ext>
                </a:extLst>
              </p:cNvPr>
              <p:cNvSpPr/>
              <p:nvPr/>
            </p:nvSpPr>
            <p:spPr>
              <a:xfrm rot="5400000">
                <a:off x="5872591" y="365735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639A0F8-821B-4301-B8F3-3E1C5C6DF213}"/>
              </a:ext>
            </a:extLst>
          </p:cNvPr>
          <p:cNvGrpSpPr/>
          <p:nvPr/>
        </p:nvGrpSpPr>
        <p:grpSpPr>
          <a:xfrm>
            <a:off x="3757404" y="2304326"/>
            <a:ext cx="3663758" cy="1325755"/>
            <a:chOff x="3757404" y="2304326"/>
            <a:chExt cx="3663758" cy="1325755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DF18AA02-DB89-4BB7-91CD-96B055FFBD5D}"/>
                </a:ext>
              </a:extLst>
            </p:cNvPr>
            <p:cNvSpPr/>
            <p:nvPr/>
          </p:nvSpPr>
          <p:spPr>
            <a:xfrm rot="5400000">
              <a:off x="4065163" y="2847410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C42B7720-F013-49EE-AE45-BDDC38D84A6E}"/>
                </a:ext>
              </a:extLst>
            </p:cNvPr>
            <p:cNvSpPr/>
            <p:nvPr/>
          </p:nvSpPr>
          <p:spPr>
            <a:xfrm rot="3711657">
              <a:off x="5600234" y="1174274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B6BC0E4D-4F37-4724-9050-50C999B20BD7}"/>
                </a:ext>
              </a:extLst>
            </p:cNvPr>
            <p:cNvGrpSpPr/>
            <p:nvPr/>
          </p:nvGrpSpPr>
          <p:grpSpPr>
            <a:xfrm>
              <a:off x="4747366" y="2304326"/>
              <a:ext cx="2413159" cy="1282713"/>
              <a:chOff x="3127761" y="3779491"/>
              <a:chExt cx="3179040" cy="1689817"/>
            </a:xfrm>
          </p:grpSpPr>
          <p:sp>
            <p:nvSpPr>
              <p:cNvPr id="27" name="직각 삼각형 26">
                <a:extLst>
                  <a:ext uri="{FF2B5EF4-FFF2-40B4-BE49-F238E27FC236}">
                    <a16:creationId xmlns:a16="http://schemas.microsoft.com/office/drawing/2014/main" id="{36CE1699-E939-48FD-A6A8-553A0970EE43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각 삼각형 27">
                <a:extLst>
                  <a:ext uri="{FF2B5EF4-FFF2-40B4-BE49-F238E27FC236}">
                    <a16:creationId xmlns:a16="http://schemas.microsoft.com/office/drawing/2014/main" id="{012B7C69-EA68-4580-86C4-A7F3E08F1BC4}"/>
                  </a:ext>
                </a:extLst>
              </p:cNvPr>
              <p:cNvSpPr/>
              <p:nvPr/>
            </p:nvSpPr>
            <p:spPr>
              <a:xfrm rot="5400000">
                <a:off x="3785789" y="4784384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각 삼각형 28">
                <a:extLst>
                  <a:ext uri="{FF2B5EF4-FFF2-40B4-BE49-F238E27FC236}">
                    <a16:creationId xmlns:a16="http://schemas.microsoft.com/office/drawing/2014/main" id="{8971B4A5-06DE-467A-8CCE-E59232167D78}"/>
                  </a:ext>
                </a:extLst>
              </p:cNvPr>
              <p:cNvSpPr/>
              <p:nvPr/>
            </p:nvSpPr>
            <p:spPr>
              <a:xfrm rot="5400000">
                <a:off x="4315629" y="450111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각 삼각형 29">
                <a:extLst>
                  <a:ext uri="{FF2B5EF4-FFF2-40B4-BE49-F238E27FC236}">
                    <a16:creationId xmlns:a16="http://schemas.microsoft.com/office/drawing/2014/main" id="{FC10D21C-0DEE-4594-845B-0B5AB9201FAF}"/>
                  </a:ext>
                </a:extLst>
              </p:cNvPr>
              <p:cNvSpPr/>
              <p:nvPr/>
            </p:nvSpPr>
            <p:spPr>
              <a:xfrm rot="5400000">
                <a:off x="4845469" y="421784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각 삼각형 30">
                <a:extLst>
                  <a:ext uri="{FF2B5EF4-FFF2-40B4-BE49-F238E27FC236}">
                    <a16:creationId xmlns:a16="http://schemas.microsoft.com/office/drawing/2014/main" id="{48E7372B-99EF-4867-854A-252A0F5DDDB2}"/>
                  </a:ext>
                </a:extLst>
              </p:cNvPr>
              <p:cNvSpPr/>
              <p:nvPr/>
            </p:nvSpPr>
            <p:spPr>
              <a:xfrm rot="5400000">
                <a:off x="5375309" y="393457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각 삼각형 31">
                <a:extLst>
                  <a:ext uri="{FF2B5EF4-FFF2-40B4-BE49-F238E27FC236}">
                    <a16:creationId xmlns:a16="http://schemas.microsoft.com/office/drawing/2014/main" id="{71015C85-9E08-4746-8651-AA5340AC98EE}"/>
                  </a:ext>
                </a:extLst>
              </p:cNvPr>
              <p:cNvSpPr/>
              <p:nvPr/>
            </p:nvSpPr>
            <p:spPr>
              <a:xfrm rot="5400000">
                <a:off x="5905149" y="365130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D4FCB82B-0BCF-449C-90BB-FDB2198EFE30}"/>
              </a:ext>
            </a:extLst>
          </p:cNvPr>
          <p:cNvSpPr/>
          <p:nvPr/>
        </p:nvSpPr>
        <p:spPr>
          <a:xfrm flipH="1">
            <a:off x="7160524" y="3660816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2917AF4C-95AF-4F26-98F4-985A2E5A885E}"/>
              </a:ext>
            </a:extLst>
          </p:cNvPr>
          <p:cNvSpPr/>
          <p:nvPr/>
        </p:nvSpPr>
        <p:spPr>
          <a:xfrm>
            <a:off x="4290437" y="2394799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5FA890FB-8217-4AC8-ACC7-8701E9E0E22F}"/>
              </a:ext>
            </a:extLst>
          </p:cNvPr>
          <p:cNvSpPr/>
          <p:nvPr/>
        </p:nvSpPr>
        <p:spPr>
          <a:xfrm>
            <a:off x="4302619" y="4907162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9BEBE664-692A-49FC-AA2E-B4F3C131D382}"/>
              </a:ext>
            </a:extLst>
          </p:cNvPr>
          <p:cNvGrpSpPr/>
          <p:nvPr/>
        </p:nvGrpSpPr>
        <p:grpSpPr>
          <a:xfrm>
            <a:off x="8618240" y="4124249"/>
            <a:ext cx="3016606" cy="1068785"/>
            <a:chOff x="270023" y="1671305"/>
            <a:chExt cx="2279585" cy="10794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B67EA0-8505-45D4-AFDF-9189C7AC84F5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BB1E5-E0CA-4D4D-A359-E5FA3C5E5BF7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84C327E2-8170-4D67-9A9C-E5C066189C09}"/>
              </a:ext>
            </a:extLst>
          </p:cNvPr>
          <p:cNvGrpSpPr/>
          <p:nvPr/>
        </p:nvGrpSpPr>
        <p:grpSpPr>
          <a:xfrm>
            <a:off x="555205" y="5064887"/>
            <a:ext cx="3016606" cy="1068785"/>
            <a:chOff x="270023" y="1671305"/>
            <a:chExt cx="2279585" cy="10794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3E4E10-92BE-448C-B474-2D50FFEF08CE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A7A6A9-5125-42FC-8A83-553EC351A64D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52BA9896-543F-4100-93EE-D0F6AAB0B06B}"/>
              </a:ext>
            </a:extLst>
          </p:cNvPr>
          <p:cNvGrpSpPr/>
          <p:nvPr/>
        </p:nvGrpSpPr>
        <p:grpSpPr>
          <a:xfrm>
            <a:off x="555205" y="2860665"/>
            <a:ext cx="3016606" cy="1068785"/>
            <a:chOff x="270023" y="1671305"/>
            <a:chExt cx="2279585" cy="10794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A9320E-9468-4B38-B24A-BAB3E1409D04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E18ED1-6A0A-4D00-8983-8C4B77B1B0C0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B980DD5-91EB-4459-A2E3-8557320C92AE}"/>
              </a:ext>
            </a:extLst>
          </p:cNvPr>
          <p:cNvSpPr txBox="1"/>
          <p:nvPr/>
        </p:nvSpPr>
        <p:spPr>
          <a:xfrm>
            <a:off x="8359179" y="1637839"/>
            <a:ext cx="31132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51707753-FFA3-4667-9917-94BCE56AB1CE}"/>
              </a:ext>
            </a:extLst>
          </p:cNvPr>
          <p:cNvGrpSpPr/>
          <p:nvPr/>
        </p:nvGrpSpPr>
        <p:grpSpPr>
          <a:xfrm>
            <a:off x="5733174" y="1812034"/>
            <a:ext cx="5714125" cy="3353443"/>
            <a:chOff x="2687165" y="3731083"/>
            <a:chExt cx="5158690" cy="3027456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CF78F58B-AE60-4DC9-B8B3-44595DF3928C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59B9AD07-0762-457D-9FC2-3092E7D47D29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27708A79-DA16-40D8-9D58-F5DB02DE692D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2C706629-CFAE-43A7-A089-00F26DCB84F6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72EDA55F-EC06-4A5C-903F-A521A8D6B825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4CA3D154-F1A1-4BBE-80DD-2EFD7B69BC61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90414E67-55C5-4A28-9CD9-0944C1B35540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FE5D5E21-099B-4F69-9E98-6360448B2665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69F3B431-43B3-400C-8221-4C3D83DAA301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4F96A95D-1107-43D7-B826-1160DCD4C0DD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38C4EF6C-0580-420D-B93C-C261A2FDAD34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A85E1391-D837-41A7-8F9F-CAFC6F4C35E1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A302789E-0905-45CC-8A7C-330AB6861B85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EA46BC83-67E0-487D-8B8E-D111BDA9147D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84FAA4E7-1C0C-412C-A07E-23A050487CB6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F9C8C9B0-E522-4023-A5EF-85EF016A238B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1466CA03-ACD3-4799-883D-C509F9690945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ADFA82CD-2249-471F-A150-2F475F54A1C7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1F657769-3F0B-4BC3-9D55-EADF30DD48A9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FB55022A-029B-4FF4-B43D-708ADB303B18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61A98134-414B-4E0A-8E7A-705F76D8FA44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8A91EA6B-715C-440F-89EE-4ACB41917B1A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D6CBD36B-AFCB-4425-B07C-AEA10857B82D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97853E96-6B15-49D0-8BAE-437ECB886D78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27DD083A-C0A6-4EBD-8031-4F13F72B63B3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17F1DE4F-316A-41E3-9513-81142695438A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B9F9152A-C293-4A01-8A31-42E914754032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46DB6CC0-7675-49DD-8BBA-FD149DFF45F0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AE10DD22-352E-411A-8896-30E3F5F3B5F0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5EBDCDD3-7C1B-4964-BD5B-ABD50C78D32C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371AD717-5147-490B-9550-A865B712B70E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C0794DD1-B99D-4C2B-88AD-46B3A8A424B0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CFEF3ACB-3AAF-4F78-8D2B-0A0333F821E5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0864A291-5B60-4AD1-934B-10BFEFEF2E4D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D8B74FAF-8644-4DA3-B601-2771A9D17A3B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71309B54-25EE-4613-A0F0-1F5472CEF6F7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99C7A70C-75E9-446D-8BD3-68AC787C886E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B992DBA3-E88A-4A57-8EAB-89E54BCF139C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30ABA8DE-60C9-4981-A432-CA00F05520E6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DB47F052-E49B-4F18-A07D-54FA5650CF9E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76F2A648-BB36-4901-99E4-E6C51E21A2FF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D4690D5F-8C2F-4C8E-BDF2-695C5AB320A9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9490E6E-FB0D-41ED-8FE3-7BD9CD13700A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2EA8D4C5-3B32-4FAE-B324-3AE55776960B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969C3E46-5855-4887-BA87-87F69746275F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B4FDD453-944B-4CEE-9044-9600F50FAD00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2FC333FA-F557-4BCE-A6B6-F0BDF462B053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904D6662-2F6F-40FE-8A8C-7CAB735413C5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74C8BDE0-0B03-40EA-B22E-1E0E23E8B1FB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3B98335C-3E6B-42CB-8F70-859FC2C841DE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AAF67FD4-BEB5-4FD6-8C86-308873154DAB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404EAAFD-0F51-4922-8912-7AE3962EDB13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F00B4B76-31C0-43DC-8839-81B27A59BC98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1E38427B-886F-4915-9142-7DD601069A4D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79DE2650-BFDA-410D-8BFF-B91F500D5BD9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4701AC95-8773-4687-90EA-E55238C6F455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A623BCCD-9C8E-4102-AC5B-0CC5EB2E29D9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C82C20B7-86E3-45C8-8A84-694B6A41097C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23D5F16C-1C18-4710-A887-F2F038C6B381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132C0D1E-7ECA-41E5-832F-8DDF4FD50616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CBCBA946-2641-4C2E-8C58-84B5C69F3CC6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AADD9998-3C8E-4793-96B6-5A979A0C5D28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E2013204-4E6F-4699-BB4F-EAEE50E755BE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4D154F61-4EC6-4E40-BDA2-E7D3E639F538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8A82C650-A756-4ED9-AAAE-12CD18F2940B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D357EFF6-C4D4-4C59-A269-EA12804636FC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2534FE33-4714-40A0-8778-8956F85C0DD0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7F5210F2-C48C-411E-8776-65FCA28705A6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3911C441-FDC9-4CE7-A04F-094B1DDE645C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1CD11510-F6B3-42BB-98E0-F9CED940C3D5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8EA7D888-6DBB-4428-AC33-82EDDB02D7FE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757FAD7D-EE30-4779-A45B-84B1E30965F8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FABCBE70-4D66-45E6-9173-A728040976D5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247F1E76-5E3B-45AA-BBD6-61E61CBCB5FC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4A6B45C9-3239-430F-BC84-7F394F728E13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575B3AF8-AF4C-4D95-BCD1-0907ECD011D0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9527FC8B-83CF-4D98-9AC2-190B0B5EFC03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584B9AFC-A5A1-4096-9396-6799BCB358CF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1B50E5E0-CB06-4189-AB44-AF9EDC2644C1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074FCD43-FB1B-4C87-9C62-C718F3C55465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F0F958DB-E685-455F-BEE5-30C593BD63C5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8D2DD7F0-0A4E-48B4-9CCF-0252DFA94CF4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0061094E-FDEB-40C4-9C8F-58D2683EE84E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BC406B2D-F3C6-4B04-BAEE-A911772A5B2C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9F1858F1-8BE7-4569-841F-1F9424846370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DE61ECB2-E860-4BCE-8BA7-4B9F43F8D384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CA69CB49-3666-45C7-9A77-5C3ED710916D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25B0BA0F-6F06-4293-90AB-21EEAA788AEA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D53AE9A9-5E8F-433E-BB39-B46A4989ED78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6071948C-E8D4-4737-8E5F-5EFAAE2C179F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35BB1E33-2D3F-4943-A040-921F8BE34EAE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D6C6D2E9-0B93-4E94-9551-A572AC5C3055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B285C863-6047-4872-97B4-3750FA580C4B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BC4C7CE4-8F2E-4B43-A4DA-0436565F7CB0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4C6E3135-5A3D-4431-B3C9-BD6110F0DD21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3B8840B6-C7A1-48E5-B23C-CB6399D77334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2AA79410-E3EE-485F-B6A0-8167D729FB15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C8BBC881-FB91-4E77-9B62-345097522C2C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569FE56A-F840-44B1-9FF9-3AC58A66ABDB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B911C8D6-A5D3-4CA2-8E5C-DED9A1724AA6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EC403609-2F6C-4040-B533-96E5D33C1DB1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BA39E9D6-9189-4125-B358-9490544F85C5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6BC3D1F2-10B7-4D11-B92B-5444C2331E7C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549F8964-76D2-4199-B384-58557A9BBD8B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A2AB0A2A-70B8-4C7D-AF89-40DE9AE51886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5046FF5E-9189-4069-89C6-59D24F552C17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2CD4D8CD-DE10-4AA5-8AB2-864EC60C6B5B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238BDECF-353D-4E21-AC22-45D56A8EC2E8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00D2C52B-7A32-4814-B149-53D74B7A8FBB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BDE014F0-3A16-48FE-B098-ED6C1DA194D5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49B668FE-3275-495D-B0B2-56B71360582F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C770C1CD-3E7C-4929-B9D0-D8D059CBD18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5DDA3F63-ADEF-4E4C-A645-A6E8BC7F976C}"/>
              </a:ext>
            </a:extLst>
          </p:cNvPr>
          <p:cNvSpPr txBox="1"/>
          <p:nvPr/>
        </p:nvSpPr>
        <p:spPr>
          <a:xfrm>
            <a:off x="677231" y="3369649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76C222E-16CB-4558-8533-DC378666CA80}"/>
              </a:ext>
            </a:extLst>
          </p:cNvPr>
          <p:cNvSpPr txBox="1"/>
          <p:nvPr/>
        </p:nvSpPr>
        <p:spPr>
          <a:xfrm>
            <a:off x="677231" y="2977268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510A865-BE72-43F9-9F6F-A2E9B58D6C2B}"/>
              </a:ext>
            </a:extLst>
          </p:cNvPr>
          <p:cNvSpPr txBox="1"/>
          <p:nvPr/>
        </p:nvSpPr>
        <p:spPr>
          <a:xfrm>
            <a:off x="773943" y="4867458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Rectangle 62">
            <a:extLst>
              <a:ext uri="{FF2B5EF4-FFF2-40B4-BE49-F238E27FC236}">
                <a16:creationId xmlns:a16="http://schemas.microsoft.com/office/drawing/2014/main" id="{81AC2CAB-57B4-41D2-A233-A05CDD8B50BA}"/>
              </a:ext>
            </a:extLst>
          </p:cNvPr>
          <p:cNvSpPr/>
          <p:nvPr/>
        </p:nvSpPr>
        <p:spPr>
          <a:xfrm>
            <a:off x="5816767" y="5310550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ectangle 63">
            <a:extLst>
              <a:ext uri="{FF2B5EF4-FFF2-40B4-BE49-F238E27FC236}">
                <a16:creationId xmlns:a16="http://schemas.microsoft.com/office/drawing/2014/main" id="{26648B9F-65E4-422B-AC96-FC13A0E87357}"/>
              </a:ext>
            </a:extLst>
          </p:cNvPr>
          <p:cNvSpPr/>
          <p:nvPr/>
        </p:nvSpPr>
        <p:spPr>
          <a:xfrm>
            <a:off x="5491525" y="5436550"/>
            <a:ext cx="6480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F03F8C22-35D4-4249-B581-6989A5CEBF5D}"/>
              </a:ext>
            </a:extLst>
          </p:cNvPr>
          <p:cNvGrpSpPr/>
          <p:nvPr/>
        </p:nvGrpSpPr>
        <p:grpSpPr>
          <a:xfrm>
            <a:off x="6243290" y="5396904"/>
            <a:ext cx="1728000" cy="727292"/>
            <a:chOff x="3131840" y="2204864"/>
            <a:chExt cx="3096344" cy="72729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29E798C-FFBC-4628-BCCC-1D2FD7D484D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48D3D32-BE78-49F6-A918-CF4EBA3CA1D5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24" name="Rectangle 74">
            <a:extLst>
              <a:ext uri="{FF2B5EF4-FFF2-40B4-BE49-F238E27FC236}">
                <a16:creationId xmlns:a16="http://schemas.microsoft.com/office/drawing/2014/main" id="{8C241308-7492-42D2-8CB7-A6FE695477A3}"/>
              </a:ext>
            </a:extLst>
          </p:cNvPr>
          <p:cNvSpPr/>
          <p:nvPr/>
        </p:nvSpPr>
        <p:spPr>
          <a:xfrm>
            <a:off x="9069350" y="5310550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181AB44E-EADE-4D56-9D50-05C53ED5138A}"/>
              </a:ext>
            </a:extLst>
          </p:cNvPr>
          <p:cNvSpPr/>
          <p:nvPr/>
        </p:nvSpPr>
        <p:spPr>
          <a:xfrm>
            <a:off x="8744108" y="5436550"/>
            <a:ext cx="648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76">
            <a:extLst>
              <a:ext uri="{FF2B5EF4-FFF2-40B4-BE49-F238E27FC236}">
                <a16:creationId xmlns:a16="http://schemas.microsoft.com/office/drawing/2014/main" id="{635554F6-AF0F-4455-B0AC-07CE068F2EEC}"/>
              </a:ext>
            </a:extLst>
          </p:cNvPr>
          <p:cNvGrpSpPr/>
          <p:nvPr/>
        </p:nvGrpSpPr>
        <p:grpSpPr>
          <a:xfrm>
            <a:off x="9495873" y="5396904"/>
            <a:ext cx="1728000" cy="727292"/>
            <a:chOff x="3131840" y="2204864"/>
            <a:chExt cx="3096344" cy="72729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984E74B-C786-4369-8921-C761853ADBB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C26A046-97D9-483A-8AC3-2A7CD4FF469C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32CA6BEE-CDFE-4F75-9629-9413ADB1B255}"/>
              </a:ext>
            </a:extLst>
          </p:cNvPr>
          <p:cNvSpPr txBox="1"/>
          <p:nvPr/>
        </p:nvSpPr>
        <p:spPr>
          <a:xfrm>
            <a:off x="677232" y="1700919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A5775050-3DFF-406F-A9F5-B62E63F03E9E}"/>
              </a:ext>
            </a:extLst>
          </p:cNvPr>
          <p:cNvSpPr/>
          <p:nvPr/>
        </p:nvSpPr>
        <p:spPr>
          <a:xfrm>
            <a:off x="5624234" y="559914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Rectangle 16">
            <a:extLst>
              <a:ext uri="{FF2B5EF4-FFF2-40B4-BE49-F238E27FC236}">
                <a16:creationId xmlns:a16="http://schemas.microsoft.com/office/drawing/2014/main" id="{B02879B1-A387-4D61-8104-415C14CE4BDE}"/>
              </a:ext>
            </a:extLst>
          </p:cNvPr>
          <p:cNvSpPr/>
          <p:nvPr/>
        </p:nvSpPr>
        <p:spPr>
          <a:xfrm>
            <a:off x="8883205" y="562789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15E428D8-EB0D-4B01-98F7-660EF81869E1}"/>
              </a:ext>
            </a:extLst>
          </p:cNvPr>
          <p:cNvGrpSpPr/>
          <p:nvPr/>
        </p:nvGrpSpPr>
        <p:grpSpPr>
          <a:xfrm>
            <a:off x="9812630" y="2770159"/>
            <a:ext cx="514923" cy="514923"/>
            <a:chOff x="1813250" y="2081018"/>
            <a:chExt cx="616404" cy="616404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83D0FBA7-68FC-4DA7-927C-9E565DD310F9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134">
                <a:extLst>
                  <a:ext uri="{FF2B5EF4-FFF2-40B4-BE49-F238E27FC236}">
                    <a16:creationId xmlns:a16="http://schemas.microsoft.com/office/drawing/2014/main" id="{97CECC98-20FE-4917-9B8F-DC23D97175F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4F6934C1-8600-4D03-8D08-5287AE1261A8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817AAC8-3434-4D97-B1D5-B2A29152D38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2104F9C6-8D21-45AD-8819-4BE46DD737F7}"/>
              </a:ext>
            </a:extLst>
          </p:cNvPr>
          <p:cNvGrpSpPr/>
          <p:nvPr/>
        </p:nvGrpSpPr>
        <p:grpSpPr>
          <a:xfrm>
            <a:off x="6519069" y="2707577"/>
            <a:ext cx="514923" cy="514923"/>
            <a:chOff x="3327523" y="1634051"/>
            <a:chExt cx="616404" cy="616404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14CB4093-92AF-4F5D-BBC3-E95612F4AA15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139">
                <a:extLst>
                  <a:ext uri="{FF2B5EF4-FFF2-40B4-BE49-F238E27FC236}">
                    <a16:creationId xmlns:a16="http://schemas.microsoft.com/office/drawing/2014/main" id="{073F1584-0F97-400A-92D8-E577E4354A4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D897FA8A-CE1A-46DB-92F8-EAED066B08C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FE8DC7B-ED1D-4601-BA52-20A485426EC6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086FF-85B8-4C83-AF12-3040CFA140AB}"/>
              </a:ext>
            </a:extLst>
          </p:cNvPr>
          <p:cNvSpPr txBox="1"/>
          <p:nvPr/>
        </p:nvSpPr>
        <p:spPr>
          <a:xfrm>
            <a:off x="547636" y="4276852"/>
            <a:ext cx="20956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39EFA-77AB-4734-A232-655563792FBD}"/>
              </a:ext>
            </a:extLst>
          </p:cNvPr>
          <p:cNvSpPr txBox="1"/>
          <p:nvPr/>
        </p:nvSpPr>
        <p:spPr>
          <a:xfrm>
            <a:off x="2739980" y="4338407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8E5A3-C5E5-4DE9-9F69-361525CEAA85}"/>
              </a:ext>
            </a:extLst>
          </p:cNvPr>
          <p:cNvSpPr txBox="1"/>
          <p:nvPr/>
        </p:nvSpPr>
        <p:spPr>
          <a:xfrm>
            <a:off x="8075924" y="493389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88AFB1B2-0B25-4C57-8BF3-BEE16B7B229B}"/>
              </a:ext>
            </a:extLst>
          </p:cNvPr>
          <p:cNvGrpSpPr/>
          <p:nvPr/>
        </p:nvGrpSpPr>
        <p:grpSpPr>
          <a:xfrm>
            <a:off x="6204027" y="2182313"/>
            <a:ext cx="5012892" cy="1060706"/>
            <a:chOff x="6626470" y="1884559"/>
            <a:chExt cx="5012892" cy="10607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05EF23-6A7E-41EC-A76D-B7968840B162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5AC90D-4911-48B4-BE57-EF93B2BDB401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DE4BB3-011C-4FAF-BF3C-F49E45AA9D13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07719F89-8898-4C1C-9799-9EE3359709A5}"/>
              </a:ext>
            </a:extLst>
          </p:cNvPr>
          <p:cNvGrpSpPr/>
          <p:nvPr/>
        </p:nvGrpSpPr>
        <p:grpSpPr>
          <a:xfrm>
            <a:off x="6204027" y="3648822"/>
            <a:ext cx="5012892" cy="1036075"/>
            <a:chOff x="6626470" y="3048182"/>
            <a:chExt cx="5012892" cy="10360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5E5535-0C36-4539-BD79-E8FD9630E5BC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7A9270-23F7-42C0-B99F-4C8FAAC3DE69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68EC0A-CC84-4F15-AE0C-F94BB394A58D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3B1E024B-64CA-4D48-82C4-EC7D36AACFA3}"/>
              </a:ext>
            </a:extLst>
          </p:cNvPr>
          <p:cNvGrpSpPr/>
          <p:nvPr/>
        </p:nvGrpSpPr>
        <p:grpSpPr>
          <a:xfrm>
            <a:off x="6204027" y="5090699"/>
            <a:ext cx="5012892" cy="1011444"/>
            <a:chOff x="6626470" y="4211805"/>
            <a:chExt cx="5012892" cy="10114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40F30A-1D3E-400E-8CBD-A4C737C8E60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EE300F-F247-497A-8EAE-3D5909B4B3E1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FC91DA-3CCA-4B51-B3C0-BDC3C8C0542C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13307E0F-AF22-40B6-88C2-2F3905D9A047}"/>
              </a:ext>
            </a:extLst>
          </p:cNvPr>
          <p:cNvGrpSpPr/>
          <p:nvPr/>
        </p:nvGrpSpPr>
        <p:grpSpPr>
          <a:xfrm>
            <a:off x="6204027" y="747569"/>
            <a:ext cx="5012892" cy="1028941"/>
            <a:chOff x="6626470" y="720936"/>
            <a:chExt cx="5012892" cy="10289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52DF1A-25B3-40CB-A1C6-DC668AD2C086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1C5B73-9A37-450B-AAB2-DF5DD1588F83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D0D83E-5EC4-4EE0-B21A-7882FFA5B62D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AA643B1E-06F8-45F6-BF47-FFA95275198F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FF8CC3-66D0-45F9-AA81-656080031B97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F24144-C925-4206-B534-FA5E56C8D79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6D57F23D-D7EA-4271-84F1-0DCD99697B2A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532F8-1201-454B-B86C-8AE8D83408E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8184C3-2929-491F-AD5B-933DC277DD72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801CEB7D-1596-4187-B3CD-14FDA47D2A8A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4B0B79-A95A-4247-9485-9C9E4F667D2D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2E5658-D647-4AF9-8B1B-DC8353F5436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AB17ACFE-BFBC-4350-98A2-A4603FA7D7E3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77F20-3105-4BC7-B809-96B6A9D5BBC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F2686A-8309-432C-BF7F-AC24782B3439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D8B92F11-38C1-4CF5-BD95-21F10B6BE8DF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2D4EC5-6237-430A-9B4C-65223452DE84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4598F-84E2-4485-92E8-14864E5F8B21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423A2D15-CB57-4224-975C-874AF0EC3864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BC783D-7EE7-4905-82C8-D83587CA1DDE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88144A-0FD0-4BCB-AE3E-710109858C5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304F7A86-E87C-4CE4-A97B-FBAEC8E93B2E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DA45BA3C-AE32-4151-A7A2-E07051C71D3F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20512872-2562-4B8B-9E2C-61549DBF7688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C19B10F9-64EA-438A-9268-AD7B70B53E0D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448EB142-D3A9-4851-8DED-B4F7F62D25DD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BB5CCE9B-7E02-419E-97B4-61F947DE8528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8A0CA143-6E7F-4B3D-9B6B-89652332380D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02EE5B48-1CA6-4F8A-9DA7-1040FF5013A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05C371F6-52DE-4E7B-B4C9-8A90E1C085FD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973267-39B8-44F0-A6ED-072BE2E6C521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AAB815-C8C4-43A5-8F03-811B8205E729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2EFCA002-283E-4576-9313-CAA2654863CE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3A6E4B-6251-42CD-A3EE-9BAF889D8BEE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F20AB2-4411-4D9F-B99A-4AE137FAC252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CAEEFC9A-4C92-4715-96EF-EBC3417C483A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E54309-F9A5-4021-BB56-B4FC5D804B43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56A28C-5B7B-4FB5-BAF7-95ACDE91AE40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id="{1345624A-1C2E-4F77-AAF8-C058E4199D43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409A5F-7CB0-4CB4-8EC8-12FE16B658BD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D09E4D-AEC6-44C4-923D-7D151D580F3B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C654C537-1176-4F2C-A127-40FB50AB63EC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30F019-3BFD-455A-9F7E-6E3FADA6078D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D633B2-ABB0-418D-AD0D-F5414D5E3DB0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7">
            <a:extLst>
              <a:ext uri="{FF2B5EF4-FFF2-40B4-BE49-F238E27FC236}">
                <a16:creationId xmlns:a16="http://schemas.microsoft.com/office/drawing/2014/main" id="{E5D66C86-F489-4EED-93EE-1B39C9D6B2DA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49CABD-E2D3-4D2A-8779-30F7FA8684EB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5AC2D2-6C26-4794-9761-CD6A288454B1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04A9EFA1-61AD-41DA-9D12-E993F6D5097F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">
            <a:extLst>
              <a:ext uri="{FF2B5EF4-FFF2-40B4-BE49-F238E27FC236}">
                <a16:creationId xmlns:a16="http://schemas.microsoft.com/office/drawing/2014/main" id="{493079F9-14D9-4420-A307-11EA2C2A8CFD}"/>
              </a:ext>
            </a:extLst>
          </p:cNvPr>
          <p:cNvGrpSpPr/>
          <p:nvPr/>
        </p:nvGrpSpPr>
        <p:grpSpPr>
          <a:xfrm>
            <a:off x="3489832" y="3744482"/>
            <a:ext cx="8207542" cy="2984993"/>
            <a:chOff x="0" y="1211951"/>
            <a:chExt cx="12192000" cy="4434097"/>
          </a:xfrm>
        </p:grpSpPr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503C0999-1563-44C5-AB02-4B4BBE3B6412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">
              <a:extLst>
                <a:ext uri="{FF2B5EF4-FFF2-40B4-BE49-F238E27FC236}">
                  <a16:creationId xmlns:a16="http://schemas.microsoft.com/office/drawing/2014/main" id="{23D67848-C9AB-48AC-987F-84E6EC7B3CD3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9E46C61B-888D-4DAF-A34A-BCC4874A98F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8">
              <a:extLst>
                <a:ext uri="{FF2B5EF4-FFF2-40B4-BE49-F238E27FC236}">
                  <a16:creationId xmlns:a16="http://schemas.microsoft.com/office/drawing/2014/main" id="{8AF5F93C-647A-4B9D-8EE5-1CCF3212D641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9">
              <a:extLst>
                <a:ext uri="{FF2B5EF4-FFF2-40B4-BE49-F238E27FC236}">
                  <a16:creationId xmlns:a16="http://schemas.microsoft.com/office/drawing/2014/main" id="{B9CD87C0-4645-4433-9B8F-EE79FE5520D8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0">
              <a:extLst>
                <a:ext uri="{FF2B5EF4-FFF2-40B4-BE49-F238E27FC236}">
                  <a16:creationId xmlns:a16="http://schemas.microsoft.com/office/drawing/2014/main" id="{B76AF5D0-36F1-4FB4-B5B6-B6A8B087D0CA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1">
              <a:extLst>
                <a:ext uri="{FF2B5EF4-FFF2-40B4-BE49-F238E27FC236}">
                  <a16:creationId xmlns:a16="http://schemas.microsoft.com/office/drawing/2014/main" id="{A2C93132-1F23-483E-B4F7-AB3A54CBC581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2">
              <a:extLst>
                <a:ext uri="{FF2B5EF4-FFF2-40B4-BE49-F238E27FC236}">
                  <a16:creationId xmlns:a16="http://schemas.microsoft.com/office/drawing/2014/main" id="{E3FAC20F-6263-4678-9FBE-196FA0653037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3">
              <a:extLst>
                <a:ext uri="{FF2B5EF4-FFF2-40B4-BE49-F238E27FC236}">
                  <a16:creationId xmlns:a16="http://schemas.microsoft.com/office/drawing/2014/main" id="{78B7932D-A6E5-4690-81C4-5A8D883DAB4E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4">
              <a:extLst>
                <a:ext uri="{FF2B5EF4-FFF2-40B4-BE49-F238E27FC236}">
                  <a16:creationId xmlns:a16="http://schemas.microsoft.com/office/drawing/2014/main" id="{366B3E09-B86C-43DA-B3FB-0E038CFDDD94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76230A8-5646-4F32-B62F-83278282100E}"/>
              </a:ext>
            </a:extLst>
          </p:cNvPr>
          <p:cNvGrpSpPr/>
          <p:nvPr/>
        </p:nvGrpSpPr>
        <p:grpSpPr>
          <a:xfrm>
            <a:off x="741826" y="2805539"/>
            <a:ext cx="4347025" cy="3419009"/>
            <a:chOff x="2444748" y="555045"/>
            <a:chExt cx="7282048" cy="5727454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91EDD029-8E14-41F9-BD1A-897D588AE85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3B0A120D-63CC-49D0-A454-7C35149270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61A63F06-C49E-4851-B97C-7D0D38FFE50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9">
              <a:extLst>
                <a:ext uri="{FF2B5EF4-FFF2-40B4-BE49-F238E27FC236}">
                  <a16:creationId xmlns:a16="http://schemas.microsoft.com/office/drawing/2014/main" id="{3261F909-36B0-4C83-B02A-98BD6E95DD5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5EC010D1-F1A0-41B3-A219-C4A7448649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1">
              <a:extLst>
                <a:ext uri="{FF2B5EF4-FFF2-40B4-BE49-F238E27FC236}">
                  <a16:creationId xmlns:a16="http://schemas.microsoft.com/office/drawing/2014/main" id="{F485EBE1-71A4-4258-B40B-1FBA868E874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F2C195CA-9BDB-4E3D-ABCA-DA8D91BEBC5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12D13A67-2920-4189-90D5-C054FE9E0C7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79D0E92-95F7-465D-ADF8-5EF6049FF614}"/>
              </a:ext>
            </a:extLst>
          </p:cNvPr>
          <p:cNvSpPr txBox="1"/>
          <p:nvPr/>
        </p:nvSpPr>
        <p:spPr>
          <a:xfrm>
            <a:off x="6021372" y="145912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AE699F-5B67-4E96-B98B-95758E4C2183}"/>
              </a:ext>
            </a:extLst>
          </p:cNvPr>
          <p:cNvSpPr txBox="1"/>
          <p:nvPr/>
        </p:nvSpPr>
        <p:spPr>
          <a:xfrm>
            <a:off x="7283446" y="1791993"/>
            <a:ext cx="432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435710-4BB2-4785-B9DF-A3CEA0188A88}"/>
              </a:ext>
            </a:extLst>
          </p:cNvPr>
          <p:cNvSpPr txBox="1"/>
          <p:nvPr/>
        </p:nvSpPr>
        <p:spPr>
          <a:xfrm>
            <a:off x="6021372" y="2397050"/>
            <a:ext cx="558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BBF13A-888C-45D8-B0EC-FE7318F79AE5}"/>
              </a:ext>
            </a:extLst>
          </p:cNvPr>
          <p:cNvSpPr txBox="1"/>
          <p:nvPr/>
        </p:nvSpPr>
        <p:spPr>
          <a:xfrm>
            <a:off x="6179860" y="4422882"/>
            <a:ext cx="282748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6990EF-FBB5-4926-8B13-B18A833021D3}"/>
              </a:ext>
            </a:extLst>
          </p:cNvPr>
          <p:cNvSpPr txBox="1"/>
          <p:nvPr/>
        </p:nvSpPr>
        <p:spPr>
          <a:xfrm>
            <a:off x="6169230" y="3662060"/>
            <a:ext cx="2827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CC563E0-CF71-4052-AED0-627D13222A2E}"/>
              </a:ext>
            </a:extLst>
          </p:cNvPr>
          <p:cNvGrpSpPr/>
          <p:nvPr/>
        </p:nvGrpSpPr>
        <p:grpSpPr>
          <a:xfrm>
            <a:off x="1034474" y="944130"/>
            <a:ext cx="3278908" cy="4348782"/>
            <a:chOff x="6158660" y="3568014"/>
            <a:chExt cx="2504520" cy="3321719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915B94E-CA0B-4A4F-BE43-A9DCAC6BFC9C}"/>
                </a:ext>
              </a:extLst>
            </p:cNvPr>
            <p:cNvSpPr/>
            <p:nvPr/>
          </p:nvSpPr>
          <p:spPr>
            <a:xfrm>
              <a:off x="7212238" y="4544793"/>
              <a:ext cx="322456" cy="558692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84329765-DE62-45BF-A914-7F5F87E5CC06}"/>
                </a:ext>
              </a:extLst>
            </p:cNvPr>
            <p:cNvSpPr/>
            <p:nvPr/>
          </p:nvSpPr>
          <p:spPr>
            <a:xfrm rot="280418">
              <a:off x="6343660" y="5631913"/>
              <a:ext cx="887957" cy="837884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C03C2E7-4868-4678-ACE1-1154D7AC0A8F}"/>
                </a:ext>
              </a:extLst>
            </p:cNvPr>
            <p:cNvSpPr/>
            <p:nvPr/>
          </p:nvSpPr>
          <p:spPr>
            <a:xfrm>
              <a:off x="6912828" y="4861461"/>
              <a:ext cx="1750352" cy="2028272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400982B8-30CE-4DD9-96FF-DD9D02EC5B9C}"/>
                </a:ext>
              </a:extLst>
            </p:cNvPr>
            <p:cNvSpPr/>
            <p:nvPr/>
          </p:nvSpPr>
          <p:spPr>
            <a:xfrm>
              <a:off x="7322714" y="4006209"/>
              <a:ext cx="721049" cy="562201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16E22822-73A7-4187-83C7-AD87B297C1DE}"/>
                </a:ext>
              </a:extLst>
            </p:cNvPr>
            <p:cNvSpPr/>
            <p:nvPr/>
          </p:nvSpPr>
          <p:spPr>
            <a:xfrm>
              <a:off x="7566241" y="4887263"/>
              <a:ext cx="356658" cy="259639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41DF9BAA-A0C6-41F9-8CE5-71241D47F3E3}"/>
                </a:ext>
              </a:extLst>
            </p:cNvPr>
            <p:cNvSpPr/>
            <p:nvPr/>
          </p:nvSpPr>
          <p:spPr>
            <a:xfrm>
              <a:off x="7587664" y="5137432"/>
              <a:ext cx="64921" cy="299018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43F52D2B-0D2F-4A1B-9423-EF246BFA9C17}"/>
                </a:ext>
              </a:extLst>
            </p:cNvPr>
            <p:cNvGrpSpPr/>
            <p:nvPr/>
          </p:nvGrpSpPr>
          <p:grpSpPr>
            <a:xfrm>
              <a:off x="6304284" y="4922088"/>
              <a:ext cx="1056621" cy="736228"/>
              <a:chOff x="6304284" y="4922088"/>
              <a:chExt cx="1056621" cy="736228"/>
            </a:xfrm>
          </p:grpSpPr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F0A7B5E0-CE5F-421D-B642-F86992D128E4}"/>
                  </a:ext>
                </a:extLst>
              </p:cNvPr>
              <p:cNvSpPr/>
              <p:nvPr/>
            </p:nvSpPr>
            <p:spPr>
              <a:xfrm>
                <a:off x="6304284" y="4922088"/>
                <a:ext cx="1056621" cy="7362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0E4B049A-AE5F-4AAF-B5A5-918A2DB57EA4}"/>
                  </a:ext>
                </a:extLst>
              </p:cNvPr>
              <p:cNvGrpSpPr/>
              <p:nvPr/>
            </p:nvGrpSpPr>
            <p:grpSpPr>
              <a:xfrm>
                <a:off x="6477532" y="4957373"/>
                <a:ext cx="710125" cy="180059"/>
                <a:chOff x="2531297" y="3953023"/>
                <a:chExt cx="4599453" cy="1166233"/>
              </a:xfrm>
            </p:grpSpPr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378D4DBD-560C-409A-AB3A-B7B0AE2DF9CC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solidFill>
                  <a:srgbClr val="5F95BA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1C59754B-3996-404F-B981-0DB1B1619285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solidFill>
                  <a:srgbClr val="6096BC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642B4BAE-534C-4F1D-8047-DF6F966BE53B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solidFill>
                  <a:srgbClr val="5F97BE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8DB29320-2EEB-4D69-AC9F-66D650228D36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solidFill>
                  <a:srgbClr val="5E96BF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8B1367CD-2CB1-4765-BB8B-FE73D931FCCF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solidFill>
                  <a:srgbClr val="5F96BB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0D053258-F3C9-4C14-B790-7E23AAD27AE4}"/>
                  </a:ext>
                </a:extLst>
              </p:cNvPr>
              <p:cNvSpPr/>
              <p:nvPr/>
            </p:nvSpPr>
            <p:spPr>
              <a:xfrm>
                <a:off x="6427263" y="518109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4D30C8B1-6F5D-4549-B94E-9A7439CCA96D}"/>
                  </a:ext>
                </a:extLst>
              </p:cNvPr>
              <p:cNvSpPr/>
              <p:nvPr/>
            </p:nvSpPr>
            <p:spPr>
              <a:xfrm>
                <a:off x="6427263" y="524764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F233E796-61B6-4814-997C-FC6A1DBF2348}"/>
                  </a:ext>
                </a:extLst>
              </p:cNvPr>
              <p:cNvSpPr/>
              <p:nvPr/>
            </p:nvSpPr>
            <p:spPr>
              <a:xfrm>
                <a:off x="6427263" y="531419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0828E38E-88FE-4A5F-BC69-221E1923E29D}"/>
                  </a:ext>
                </a:extLst>
              </p:cNvPr>
              <p:cNvSpPr/>
              <p:nvPr/>
            </p:nvSpPr>
            <p:spPr>
              <a:xfrm>
                <a:off x="6427263" y="5380750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7E7F6542-B392-4AA2-9C99-293183EB8C46}"/>
                  </a:ext>
                </a:extLst>
              </p:cNvPr>
              <p:cNvSpPr/>
              <p:nvPr/>
            </p:nvSpPr>
            <p:spPr>
              <a:xfrm>
                <a:off x="6428335" y="5477320"/>
                <a:ext cx="324000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B38C89F6-DF83-43E8-B0BD-2BDA247B34F3}"/>
                  </a:ext>
                </a:extLst>
              </p:cNvPr>
              <p:cNvSpPr/>
              <p:nvPr/>
            </p:nvSpPr>
            <p:spPr>
              <a:xfrm>
                <a:off x="6349583" y="5018001"/>
                <a:ext cx="966022" cy="581309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: Shape 64">
                <a:extLst>
                  <a:ext uri="{FF2B5EF4-FFF2-40B4-BE49-F238E27FC236}">
                    <a16:creationId xmlns:a16="http://schemas.microsoft.com/office/drawing/2014/main" id="{FF1071F6-6304-483B-92DF-7E4780DB9C5C}"/>
                  </a:ext>
                </a:extLst>
              </p:cNvPr>
              <p:cNvSpPr/>
              <p:nvPr/>
            </p:nvSpPr>
            <p:spPr>
              <a:xfrm>
                <a:off x="7092263" y="5459448"/>
                <a:ext cx="146854" cy="178878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05BF8EB6-2BF2-408E-8B59-4447A5FE9911}"/>
                </a:ext>
              </a:extLst>
            </p:cNvPr>
            <p:cNvSpPr/>
            <p:nvPr/>
          </p:nvSpPr>
          <p:spPr>
            <a:xfrm>
              <a:off x="7277205" y="4182421"/>
              <a:ext cx="992210" cy="2141556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F32484C-B7A1-4AF1-9DD9-74BB3C3C4518}"/>
                </a:ext>
              </a:extLst>
            </p:cNvPr>
            <p:cNvSpPr/>
            <p:nvPr/>
          </p:nvSpPr>
          <p:spPr>
            <a:xfrm>
              <a:off x="6158660" y="5046392"/>
              <a:ext cx="218118" cy="474124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9DC227CA-EFA6-4E13-9B37-3E9341EFCE27}"/>
                </a:ext>
              </a:extLst>
            </p:cNvPr>
            <p:cNvGrpSpPr/>
            <p:nvPr/>
          </p:nvGrpSpPr>
          <p:grpSpPr>
            <a:xfrm flipH="1">
              <a:off x="6902209" y="3568014"/>
              <a:ext cx="1396215" cy="1169182"/>
              <a:chOff x="5993622" y="3666659"/>
              <a:chExt cx="1427229" cy="1195153"/>
            </a:xfrm>
          </p:grpSpPr>
          <p:sp>
            <p:nvSpPr>
              <p:cNvPr id="67" name="Freeform: Shape 93">
                <a:extLst>
                  <a:ext uri="{FF2B5EF4-FFF2-40B4-BE49-F238E27FC236}">
                    <a16:creationId xmlns:a16="http://schemas.microsoft.com/office/drawing/2014/main" id="{8E915805-8A47-49A8-B272-B411281FDE84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94">
                <a:extLst>
                  <a:ext uri="{FF2B5EF4-FFF2-40B4-BE49-F238E27FC236}">
                    <a16:creationId xmlns:a16="http://schemas.microsoft.com/office/drawing/2014/main" id="{740EE283-3032-485A-A9AF-23437D5EA89A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rgbClr val="F7D82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C5B0F03-1E0A-482C-8F15-89C79F02CD1C}"/>
              </a:ext>
            </a:extLst>
          </p:cNvPr>
          <p:cNvSpPr txBox="1"/>
          <p:nvPr/>
        </p:nvSpPr>
        <p:spPr>
          <a:xfrm>
            <a:off x="10065045" y="5015397"/>
            <a:ext cx="204986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F09A10-E530-4A92-8294-8B23557BAEEA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94A83AD3-B3FC-44F4-B657-74E8F4277CCC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D155C-8796-48CF-B3F5-857A2F0A223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0D591-AF51-4749-B775-B37EE67AC45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3373F0E8-D26C-4758-906A-636651F6E895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1D719-B061-413B-82F2-D32B3FE7D4EF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0827F-A5FC-427B-BDDB-FD7AFFB43CBB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2352153-7324-47A9-A1DC-301F7149DDBE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F6443F9-9B27-452F-BDDF-74EA11D8E338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A26AEF31-CCF5-4801-B2AF-D017CB77A4A1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74F76-50DD-4252-82AA-8D941947AD7C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67280-0B06-48AA-AED7-126871510D70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0BD6CDA-A556-40ED-950B-1D2009AE03CE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0AFEF-96FA-4E96-9AA8-0AFD6F5C2FC5}"/>
              </a:ext>
            </a:extLst>
          </p:cNvPr>
          <p:cNvSpPr txBox="1"/>
          <p:nvPr/>
        </p:nvSpPr>
        <p:spPr>
          <a:xfrm>
            <a:off x="1080629" y="64218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/>
              <a:t>We Create</a:t>
            </a:r>
          </a:p>
          <a:p>
            <a:r>
              <a:rPr lang="en-US" altLang="ko-KR" sz="3600" dirty="0"/>
              <a:t>Quality Professional </a:t>
            </a:r>
          </a:p>
          <a:p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56729A3-93D6-493B-8D93-A232252B7414}"/>
              </a:ext>
            </a:extLst>
          </p:cNvPr>
          <p:cNvSpPr txBox="1">
            <a:spLocks/>
          </p:cNvSpPr>
          <p:nvPr/>
        </p:nvSpPr>
        <p:spPr>
          <a:xfrm>
            <a:off x="6336994" y="1986344"/>
            <a:ext cx="216204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48A274-FC4E-430C-95F2-79E513992D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D16EE28-FE4E-4969-A0C6-F1BDC3CEDA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F0C3175A-99BB-4423-BEB4-CE956ADF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84245"/>
              </p:ext>
            </p:extLst>
          </p:nvPr>
        </p:nvGraphicFramePr>
        <p:xfrm>
          <a:off x="3585266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DE1F0B40-88F2-4C30-8165-A7BC83CA1EE4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5574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A82E0D4-48F2-4CBF-9F28-551DCE06D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94630"/>
              </p:ext>
            </p:extLst>
          </p:nvPr>
        </p:nvGraphicFramePr>
        <p:xfrm>
          <a:off x="6266292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1A014367-F7FD-488F-8FBE-519DA636B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2970"/>
              </p:ext>
            </p:extLst>
          </p:nvPr>
        </p:nvGraphicFramePr>
        <p:xfrm>
          <a:off x="8947319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398F5CE5-1E9B-4A7D-8EB8-B743AFDD3AA0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5574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C26BED91-5582-45B7-87D1-91E99A3BDBB8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5574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16C874-F5CD-4F90-917C-044B6F25A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93712"/>
              </p:ext>
            </p:extLst>
          </p:nvPr>
        </p:nvGraphicFramePr>
        <p:xfrm>
          <a:off x="904240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09ED72C3-4581-4FE7-9D10-2182F092366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5619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3DD824A8-70B0-4583-9E06-409437A365F2}"/>
              </a:ext>
            </a:extLst>
          </p:cNvPr>
          <p:cNvGrpSpPr/>
          <p:nvPr/>
        </p:nvGrpSpPr>
        <p:grpSpPr>
          <a:xfrm>
            <a:off x="4841114" y="1769212"/>
            <a:ext cx="2528244" cy="5088787"/>
            <a:chOff x="5289398" y="1647824"/>
            <a:chExt cx="2528244" cy="5088787"/>
          </a:xfrm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C3BB1D67-7C8D-4EC4-995B-0398C3B81949}"/>
                </a:ext>
              </a:extLst>
            </p:cNvPr>
            <p:cNvSpPr/>
            <p:nvPr/>
          </p:nvSpPr>
          <p:spPr>
            <a:xfrm>
              <a:off x="7189635" y="1647824"/>
              <a:ext cx="628007" cy="5088787"/>
            </a:xfrm>
            <a:prstGeom prst="up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62E87343-5E84-43F9-9CA5-83DACC253436}"/>
                </a:ext>
              </a:extLst>
            </p:cNvPr>
            <p:cNvSpPr/>
            <p:nvPr/>
          </p:nvSpPr>
          <p:spPr>
            <a:xfrm>
              <a:off x="6714575" y="1647824"/>
              <a:ext cx="628007" cy="5088787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5">
              <a:extLst>
                <a:ext uri="{FF2B5EF4-FFF2-40B4-BE49-F238E27FC236}">
                  <a16:creationId xmlns:a16="http://schemas.microsoft.com/office/drawing/2014/main" id="{DD91CA7B-276D-461E-9AEB-D6FC34294132}"/>
                </a:ext>
              </a:extLst>
            </p:cNvPr>
            <p:cNvSpPr/>
            <p:nvPr/>
          </p:nvSpPr>
          <p:spPr>
            <a:xfrm>
              <a:off x="6239516" y="1647824"/>
              <a:ext cx="628007" cy="5088787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8FC05A46-5226-40F9-9C05-0399A99C645F}"/>
                </a:ext>
              </a:extLst>
            </p:cNvPr>
            <p:cNvSpPr/>
            <p:nvPr/>
          </p:nvSpPr>
          <p:spPr>
            <a:xfrm>
              <a:off x="5764457" y="1647824"/>
              <a:ext cx="628007" cy="5088787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BCEE86A3-A835-4DF2-9539-2AA64F0B3EC0}"/>
                </a:ext>
              </a:extLst>
            </p:cNvPr>
            <p:cNvSpPr/>
            <p:nvPr/>
          </p:nvSpPr>
          <p:spPr>
            <a:xfrm>
              <a:off x="5289398" y="1647824"/>
              <a:ext cx="628007" cy="5088787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Rectangle 16">
            <a:extLst>
              <a:ext uri="{FF2B5EF4-FFF2-40B4-BE49-F238E27FC236}">
                <a16:creationId xmlns:a16="http://schemas.microsoft.com/office/drawing/2014/main" id="{9594A8AD-E32E-41E3-9A9E-2E673D9A24B8}"/>
              </a:ext>
            </a:extLst>
          </p:cNvPr>
          <p:cNvSpPr/>
          <p:nvPr/>
        </p:nvSpPr>
        <p:spPr>
          <a:xfrm>
            <a:off x="6934014" y="3116968"/>
            <a:ext cx="4308372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EF54D60E-0AA9-46DE-AD5E-FD7DE589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385" y="3121223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9D3E501-CE88-419B-B40B-B2BD62F2C0C8}"/>
              </a:ext>
            </a:extLst>
          </p:cNvPr>
          <p:cNvSpPr/>
          <p:nvPr/>
        </p:nvSpPr>
        <p:spPr>
          <a:xfrm>
            <a:off x="6419238" y="4454482"/>
            <a:ext cx="4823147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F66E5882-E1A8-43D2-823A-5CDAF27B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385" y="4467249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D7076386-F549-40FD-B011-2289084DA573}"/>
              </a:ext>
            </a:extLst>
          </p:cNvPr>
          <p:cNvSpPr/>
          <p:nvPr/>
        </p:nvSpPr>
        <p:spPr>
          <a:xfrm>
            <a:off x="954228" y="2448211"/>
            <a:ext cx="4322230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21F255A2-E94E-43AA-9000-D15E930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576" y="2448210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D3C1EEC-1EC0-43E0-872B-A9E007BCCB1D}"/>
              </a:ext>
            </a:extLst>
          </p:cNvPr>
          <p:cNvSpPr/>
          <p:nvPr/>
        </p:nvSpPr>
        <p:spPr>
          <a:xfrm>
            <a:off x="954226" y="3785725"/>
            <a:ext cx="4837005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03069C8-8D13-4B76-BE3E-9DC66279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576" y="3794236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05DB2156-03A2-4F8A-A81C-776EB06ECA5B}"/>
              </a:ext>
            </a:extLst>
          </p:cNvPr>
          <p:cNvSpPr/>
          <p:nvPr/>
        </p:nvSpPr>
        <p:spPr>
          <a:xfrm>
            <a:off x="954227" y="5123238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7979774D-D19F-47BB-A467-59D58A39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576" y="5140263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B6722-C551-4695-B465-615A781735C5}"/>
              </a:ext>
            </a:extLst>
          </p:cNvPr>
          <p:cNvSpPr txBox="1"/>
          <p:nvPr/>
        </p:nvSpPr>
        <p:spPr>
          <a:xfrm>
            <a:off x="7686385" y="3485936"/>
            <a:ext cx="341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38FD1-A3AC-41B5-BAB7-B92F77D21527}"/>
              </a:ext>
            </a:extLst>
          </p:cNvPr>
          <p:cNvSpPr txBox="1"/>
          <p:nvPr/>
        </p:nvSpPr>
        <p:spPr>
          <a:xfrm>
            <a:off x="7686385" y="4822402"/>
            <a:ext cx="341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45E19D-421A-426F-8322-3F8C3FC2D336}"/>
              </a:ext>
            </a:extLst>
          </p:cNvPr>
          <p:cNvSpPr txBox="1"/>
          <p:nvPr/>
        </p:nvSpPr>
        <p:spPr>
          <a:xfrm>
            <a:off x="1087576" y="2817703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16E6D3-E4BB-4322-B760-A01E87C2970A}"/>
              </a:ext>
            </a:extLst>
          </p:cNvPr>
          <p:cNvSpPr txBox="1"/>
          <p:nvPr/>
        </p:nvSpPr>
        <p:spPr>
          <a:xfrm>
            <a:off x="1087576" y="4154169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921E0-E35F-45F0-B3B4-3636DFF8D435}"/>
              </a:ext>
            </a:extLst>
          </p:cNvPr>
          <p:cNvSpPr txBox="1"/>
          <p:nvPr/>
        </p:nvSpPr>
        <p:spPr>
          <a:xfrm>
            <a:off x="1087576" y="5490635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54EECB-2C5B-4C08-A6E9-25265480FDCF}"/>
              </a:ext>
            </a:extLst>
          </p:cNvPr>
          <p:cNvGrpSpPr/>
          <p:nvPr/>
        </p:nvGrpSpPr>
        <p:grpSpPr>
          <a:xfrm>
            <a:off x="762041" y="499958"/>
            <a:ext cx="2988374" cy="3148978"/>
            <a:chOff x="2055336" y="1749317"/>
            <a:chExt cx="2988374" cy="31489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8E6C85-4685-4020-8D28-9DBBF7374F3A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자유형: 도형 14">
              <a:extLst>
                <a:ext uri="{FF2B5EF4-FFF2-40B4-BE49-F238E27FC236}">
                  <a16:creationId xmlns:a16="http://schemas.microsoft.com/office/drawing/2014/main" id="{CD7D03AC-B8BF-4A32-9F9F-E86778A836FB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BA14EB83-8AC2-4426-8283-5114440A76B0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EFED1C-C36E-4A9E-9CEA-E8CEA292C911}"/>
              </a:ext>
            </a:extLst>
          </p:cNvPr>
          <p:cNvSpPr txBox="1"/>
          <p:nvPr/>
        </p:nvSpPr>
        <p:spPr>
          <a:xfrm>
            <a:off x="872050" y="5346132"/>
            <a:ext cx="43649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31BC4-60F2-4B05-9068-7E0D795EC682}"/>
              </a:ext>
            </a:extLst>
          </p:cNvPr>
          <p:cNvSpPr txBox="1"/>
          <p:nvPr/>
        </p:nvSpPr>
        <p:spPr>
          <a:xfrm>
            <a:off x="872050" y="5993294"/>
            <a:ext cx="43649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E8C934-55B9-45E6-9E18-CB17113CB12C}"/>
              </a:ext>
            </a:extLst>
          </p:cNvPr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3DE61999-8EE2-4422-AD5F-25578FCD6826}"/>
              </a:ext>
            </a:extLst>
          </p:cNvPr>
          <p:cNvSpPr/>
          <p:nvPr/>
        </p:nvSpPr>
        <p:spPr>
          <a:xfrm>
            <a:off x="1076768" y="1841826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F63F2FD1-9C6A-4978-9D4C-6F651EC0081D}"/>
              </a:ext>
            </a:extLst>
          </p:cNvPr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D6866CC8-7EEC-4316-ABEB-FFBCC3C97404}"/>
              </a:ext>
            </a:extLst>
          </p:cNvPr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33925-81BD-43DF-AD29-BBD46D460367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759E54-681C-487A-B800-8CEDB195FFF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879F33-5312-4878-B890-8473869CDD1D}"/>
              </a:ext>
            </a:extLst>
          </p:cNvPr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5C285-BB55-4578-998E-64B1E342B1AB}"/>
              </a:ext>
            </a:extLst>
          </p:cNvPr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A5CDE9C-A509-4B2A-84C7-AEB26F5BC0DD}"/>
              </a:ext>
            </a:extLst>
          </p:cNvPr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A15BAB4-C42C-4BD4-830E-FA1D5266DD0D}"/>
              </a:ext>
            </a:extLst>
          </p:cNvPr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1249F66-A546-4299-99C4-6D3DB9FB2BD7}"/>
              </a:ext>
            </a:extLst>
          </p:cNvPr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4B0F80EE-FD03-4B72-93BD-397DA974EA92}"/>
              </a:ext>
            </a:extLst>
          </p:cNvPr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1A2A9C8F-A668-4F03-B7A2-568B5E407D6E}"/>
              </a:ext>
            </a:extLst>
          </p:cNvPr>
          <p:cNvSpPr/>
          <p:nvPr/>
        </p:nvSpPr>
        <p:spPr>
          <a:xfrm>
            <a:off x="3146805" y="1841826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F7D24082-DC1E-4243-BC21-E414413C3E9F}"/>
              </a:ext>
            </a:extLst>
          </p:cNvPr>
          <p:cNvSpPr/>
          <p:nvPr/>
        </p:nvSpPr>
        <p:spPr>
          <a:xfrm>
            <a:off x="5216842" y="1841826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1DCBF829-C3FB-41EF-89E7-766823AE6AA2}"/>
              </a:ext>
            </a:extLst>
          </p:cNvPr>
          <p:cNvSpPr/>
          <p:nvPr/>
        </p:nvSpPr>
        <p:spPr>
          <a:xfrm>
            <a:off x="7286879" y="1841826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0CDBF670-0D8A-4F32-A789-ED53A0B75F16}"/>
              </a:ext>
            </a:extLst>
          </p:cNvPr>
          <p:cNvSpPr/>
          <p:nvPr/>
        </p:nvSpPr>
        <p:spPr>
          <a:xfrm>
            <a:off x="9356915" y="1841826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D70FD09C-0C6E-410F-A4EC-55B0FC151105}"/>
              </a:ext>
            </a:extLst>
          </p:cNvPr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709B5918-2B21-4EBB-9E3F-BECA2FBB5322}"/>
              </a:ext>
            </a:extLst>
          </p:cNvPr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27C4B8E6-79C4-47A7-A42B-B9ECE0BC87B2}"/>
              </a:ext>
            </a:extLst>
          </p:cNvPr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F4263B2C-E070-4E78-B42F-2B4F6F46CD26}"/>
              </a:ext>
            </a:extLst>
          </p:cNvPr>
          <p:cNvSpPr/>
          <p:nvPr/>
        </p:nvSpPr>
        <p:spPr>
          <a:xfrm>
            <a:off x="9637066" y="5026254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43ADFA61-570A-4F02-A390-B51FB1BCAF37}"/>
              </a:ext>
            </a:extLst>
          </p:cNvPr>
          <p:cNvCxnSpPr/>
          <p:nvPr/>
        </p:nvCxnSpPr>
        <p:spPr>
          <a:xfrm>
            <a:off x="1962514" y="4443968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2">
            <a:extLst>
              <a:ext uri="{FF2B5EF4-FFF2-40B4-BE49-F238E27FC236}">
                <a16:creationId xmlns:a16="http://schemas.microsoft.com/office/drawing/2014/main" id="{428A98D3-60D5-4442-A63D-7F0479451A04}"/>
              </a:ext>
            </a:extLst>
          </p:cNvPr>
          <p:cNvCxnSpPr/>
          <p:nvPr/>
        </p:nvCxnSpPr>
        <p:spPr>
          <a:xfrm>
            <a:off x="3870180" y="444396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3">
            <a:extLst>
              <a:ext uri="{FF2B5EF4-FFF2-40B4-BE49-F238E27FC236}">
                <a16:creationId xmlns:a16="http://schemas.microsoft.com/office/drawing/2014/main" id="{C8272112-F993-46B7-8A5F-F88054145221}"/>
              </a:ext>
            </a:extLst>
          </p:cNvPr>
          <p:cNvCxnSpPr/>
          <p:nvPr/>
        </p:nvCxnSpPr>
        <p:spPr>
          <a:xfrm>
            <a:off x="6094042" y="4443968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4">
            <a:extLst>
              <a:ext uri="{FF2B5EF4-FFF2-40B4-BE49-F238E27FC236}">
                <a16:creationId xmlns:a16="http://schemas.microsoft.com/office/drawing/2014/main" id="{FE5DC715-B421-468F-A79A-C1D8DD5E0492}"/>
              </a:ext>
            </a:extLst>
          </p:cNvPr>
          <p:cNvCxnSpPr/>
          <p:nvPr/>
        </p:nvCxnSpPr>
        <p:spPr>
          <a:xfrm>
            <a:off x="8001707" y="4443968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5">
            <a:extLst>
              <a:ext uri="{FF2B5EF4-FFF2-40B4-BE49-F238E27FC236}">
                <a16:creationId xmlns:a16="http://schemas.microsoft.com/office/drawing/2014/main" id="{1F47DD90-05D5-4AE9-8DBA-6FF9CB04C41F}"/>
              </a:ext>
            </a:extLst>
          </p:cNvPr>
          <p:cNvCxnSpPr/>
          <p:nvPr/>
        </p:nvCxnSpPr>
        <p:spPr>
          <a:xfrm>
            <a:off x="10242661" y="4427545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8">
            <a:extLst>
              <a:ext uri="{FF2B5EF4-FFF2-40B4-BE49-F238E27FC236}">
                <a16:creationId xmlns:a16="http://schemas.microsoft.com/office/drawing/2014/main" id="{3030DB57-648A-4CF1-92EF-CDD8E63514C3}"/>
              </a:ext>
            </a:extLst>
          </p:cNvPr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573CC8-729B-45A2-BFB6-AF754CE929E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DC867D-176D-4039-8557-089BA5F90FE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1">
            <a:extLst>
              <a:ext uri="{FF2B5EF4-FFF2-40B4-BE49-F238E27FC236}">
                <a16:creationId xmlns:a16="http://schemas.microsoft.com/office/drawing/2014/main" id="{628D2D33-E461-41AC-89FB-CEDA4F9250ED}"/>
              </a:ext>
            </a:extLst>
          </p:cNvPr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3C1E5A-174D-485D-BAFF-0E23AEE59477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EA17BC-597A-4902-B435-0298268FC1DF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4">
            <a:extLst>
              <a:ext uri="{FF2B5EF4-FFF2-40B4-BE49-F238E27FC236}">
                <a16:creationId xmlns:a16="http://schemas.microsoft.com/office/drawing/2014/main" id="{F4E297C5-CFDF-45D3-BEBF-11536B10FEEA}"/>
              </a:ext>
            </a:extLst>
          </p:cNvPr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2FB7DD-EE95-4AC9-AC6B-E559C7877D23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00BB0E-8D77-43EF-85EE-14618FA3D842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8">
            <a:extLst>
              <a:ext uri="{FF2B5EF4-FFF2-40B4-BE49-F238E27FC236}">
                <a16:creationId xmlns:a16="http://schemas.microsoft.com/office/drawing/2014/main" id="{D97C885F-0D62-4BA0-B679-4683A67F80FA}"/>
              </a:ext>
            </a:extLst>
          </p:cNvPr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0E4E34-E1F3-4B65-86C4-A3D0E2C65367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8D0D04-D4AB-43C3-B1B3-8D0F8BFD172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4DC7033-BD94-4E73-8925-D13F3537087B}"/>
              </a:ext>
            </a:extLst>
          </p:cNvPr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BE53E3-4E52-485C-A0B6-80113FAF8BF1}"/>
              </a:ext>
            </a:extLst>
          </p:cNvPr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B74374-C27F-4B0A-8EC7-8DF9C5E8E0B8}"/>
              </a:ext>
            </a:extLst>
          </p:cNvPr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4153DA-6260-45B0-9C3E-D9AB8AE00408}"/>
              </a:ext>
            </a:extLst>
          </p:cNvPr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D48D2F-3278-438C-8C9E-D760C365C8B8}"/>
              </a:ext>
            </a:extLst>
          </p:cNvPr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E82AFF-1EFE-40C6-9A97-11206B96ABC8}"/>
              </a:ext>
            </a:extLst>
          </p:cNvPr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843B5D-5CD5-4E14-9A93-DD8A84B5CF8F}"/>
              </a:ext>
            </a:extLst>
          </p:cNvPr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5BD499-56EF-4D4B-96D2-4F3904A47C74}"/>
              </a:ext>
            </a:extLst>
          </p:cNvPr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0886D4-F075-4BA7-8CAA-2D1687FA7D95}"/>
              </a:ext>
            </a:extLst>
          </p:cNvPr>
          <p:cNvGrpSpPr/>
          <p:nvPr/>
        </p:nvGrpSpPr>
        <p:grpSpPr>
          <a:xfrm>
            <a:off x="2715622" y="2106627"/>
            <a:ext cx="1433358" cy="1433358"/>
            <a:chOff x="3969568" y="1789969"/>
            <a:chExt cx="1219200" cy="1219200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22B49A8E-8950-4654-A5A6-7CAE960D27FD}"/>
                </a:ext>
              </a:extLst>
            </p:cNvPr>
            <p:cNvSpPr/>
            <p:nvPr/>
          </p:nvSpPr>
          <p:spPr>
            <a:xfrm>
              <a:off x="3969568" y="1789969"/>
              <a:ext cx="1219200" cy="1219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BF54BDF0-5A72-427A-84A6-A196718387CC}"/>
                </a:ext>
              </a:extLst>
            </p:cNvPr>
            <p:cNvGrpSpPr/>
            <p:nvPr/>
          </p:nvGrpSpPr>
          <p:grpSpPr>
            <a:xfrm>
              <a:off x="4021506" y="1860719"/>
              <a:ext cx="1115325" cy="1077701"/>
              <a:chOff x="10069881" y="1900650"/>
              <a:chExt cx="1115325" cy="1077701"/>
            </a:xfrm>
          </p:grpSpPr>
          <p:graphicFrame>
            <p:nvGraphicFramePr>
              <p:cNvPr id="6" name="Chart 2">
                <a:extLst>
                  <a:ext uri="{FF2B5EF4-FFF2-40B4-BE49-F238E27FC236}">
                    <a16:creationId xmlns:a16="http://schemas.microsoft.com/office/drawing/2014/main" id="{9853C85E-36C0-4D5B-BF01-28110CB38336}"/>
                  </a:ext>
                </a:extLst>
              </p:cNvPr>
              <p:cNvGraphicFramePr/>
              <p:nvPr/>
            </p:nvGraphicFramePr>
            <p:xfrm>
              <a:off x="10069881" y="1900650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862BFC-CE52-45EF-849E-392253245E33}"/>
                  </a:ext>
                </a:extLst>
              </p:cNvPr>
              <p:cNvSpPr txBox="1"/>
              <p:nvPr/>
            </p:nvSpPr>
            <p:spPr>
              <a:xfrm>
                <a:off x="10311133" y="2239445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60</a:t>
                </a:r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A5E6D91-9F4C-4EC1-B8DA-DC28A24A3024}"/>
              </a:ext>
            </a:extLst>
          </p:cNvPr>
          <p:cNvGrpSpPr/>
          <p:nvPr/>
        </p:nvGrpSpPr>
        <p:grpSpPr>
          <a:xfrm>
            <a:off x="2715622" y="4466270"/>
            <a:ext cx="1433358" cy="1433358"/>
            <a:chOff x="6810174" y="1789969"/>
            <a:chExt cx="1219200" cy="121920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BCA8C7D6-D50A-488D-943B-3552110492D8}"/>
                </a:ext>
              </a:extLst>
            </p:cNvPr>
            <p:cNvSpPr/>
            <p:nvPr/>
          </p:nvSpPr>
          <p:spPr>
            <a:xfrm>
              <a:off x="6810174" y="1789969"/>
              <a:ext cx="1219200" cy="1219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13992C-9AF2-4411-BEEF-CB7C140197CD}"/>
                </a:ext>
              </a:extLst>
            </p:cNvPr>
            <p:cNvGrpSpPr/>
            <p:nvPr/>
          </p:nvGrpSpPr>
          <p:grpSpPr>
            <a:xfrm>
              <a:off x="6864719" y="1860719"/>
              <a:ext cx="1115325" cy="1077701"/>
              <a:chOff x="10069881" y="3411533"/>
              <a:chExt cx="1115325" cy="1077701"/>
            </a:xfrm>
          </p:grpSpPr>
          <p:graphicFrame>
            <p:nvGraphicFramePr>
              <p:cNvPr id="11" name="Chart 9">
                <a:extLst>
                  <a:ext uri="{FF2B5EF4-FFF2-40B4-BE49-F238E27FC236}">
                    <a16:creationId xmlns:a16="http://schemas.microsoft.com/office/drawing/2014/main" id="{801417A1-8188-430B-AACD-2B71CC8F5034}"/>
                  </a:ext>
                </a:extLst>
              </p:cNvPr>
              <p:cNvGraphicFramePr/>
              <p:nvPr/>
            </p:nvGraphicFramePr>
            <p:xfrm>
              <a:off x="10069881" y="341153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84D365-648D-4C75-825C-79B914DEE0F6}"/>
                  </a:ext>
                </a:extLst>
              </p:cNvPr>
              <p:cNvSpPr txBox="1"/>
              <p:nvPr/>
            </p:nvSpPr>
            <p:spPr>
              <a:xfrm>
                <a:off x="10311133" y="375032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80</a:t>
                </a:r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FE56F8B-837D-4CB8-BDA9-0A04FBC6AF4F}"/>
              </a:ext>
            </a:extLst>
          </p:cNvPr>
          <p:cNvGrpSpPr/>
          <p:nvPr/>
        </p:nvGrpSpPr>
        <p:grpSpPr>
          <a:xfrm>
            <a:off x="8043021" y="2106627"/>
            <a:ext cx="1433358" cy="1433358"/>
            <a:chOff x="9660305" y="1789969"/>
            <a:chExt cx="1219200" cy="1219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258546-5E69-4D54-9293-B118BA4BC48D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D3B14C84-B26E-46E0-889E-0CB03B151259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16" name="Chart 9">
                <a:extLst>
                  <a:ext uri="{FF2B5EF4-FFF2-40B4-BE49-F238E27FC236}">
                    <a16:creationId xmlns:a16="http://schemas.microsoft.com/office/drawing/2014/main" id="{42E55709-1B39-4329-BA59-758BE8B4E9ED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76FF69-BDA3-445B-BE83-956DB6CEF898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50</a:t>
                </a:r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BF18D85-058C-4F8E-B697-B2F97A9E1DE7}"/>
              </a:ext>
            </a:extLst>
          </p:cNvPr>
          <p:cNvGrpSpPr/>
          <p:nvPr/>
        </p:nvGrpSpPr>
        <p:grpSpPr>
          <a:xfrm>
            <a:off x="8043021" y="4466270"/>
            <a:ext cx="1433358" cy="1433358"/>
            <a:chOff x="9660305" y="1789969"/>
            <a:chExt cx="1219200" cy="1219200"/>
          </a:xfrm>
        </p:grpSpPr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8A82940A-9C83-4F80-8B0F-2CD1202AA46A}"/>
                </a:ext>
              </a:extLst>
            </p:cNvPr>
            <p:cNvSpPr/>
            <p:nvPr/>
          </p:nvSpPr>
          <p:spPr>
            <a:xfrm>
              <a:off x="9660305" y="1789969"/>
              <a:ext cx="1219200" cy="1219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68919F0F-07C6-45E9-9D7E-8F82A6709F4E}"/>
                </a:ext>
              </a:extLst>
            </p:cNvPr>
            <p:cNvGrpSpPr/>
            <p:nvPr/>
          </p:nvGrpSpPr>
          <p:grpSpPr>
            <a:xfrm>
              <a:off x="9707931" y="1860719"/>
              <a:ext cx="1115325" cy="1077701"/>
              <a:chOff x="10069881" y="4909323"/>
              <a:chExt cx="1115325" cy="1077701"/>
            </a:xfrm>
          </p:grpSpPr>
          <p:graphicFrame>
            <p:nvGraphicFramePr>
              <p:cNvPr id="21" name="Chart 9">
                <a:extLst>
                  <a:ext uri="{FF2B5EF4-FFF2-40B4-BE49-F238E27FC236}">
                    <a16:creationId xmlns:a16="http://schemas.microsoft.com/office/drawing/2014/main" id="{A0430C95-EF57-4353-8E95-060822E985ED}"/>
                  </a:ext>
                </a:extLst>
              </p:cNvPr>
              <p:cNvGraphicFramePr/>
              <p:nvPr/>
            </p:nvGraphicFramePr>
            <p:xfrm>
              <a:off x="10069881" y="4909323"/>
              <a:ext cx="1115325" cy="10777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724BFF-31F2-4501-9D64-49F24B10C095}"/>
                  </a:ext>
                </a:extLst>
              </p:cNvPr>
              <p:cNvSpPr txBox="1"/>
              <p:nvPr/>
            </p:nvSpPr>
            <p:spPr>
              <a:xfrm>
                <a:off x="10311133" y="5248118"/>
                <a:ext cx="64991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C079156-2661-4F15-8C49-D0B02426D407}"/>
              </a:ext>
            </a:extLst>
          </p:cNvPr>
          <p:cNvSpPr/>
          <p:nvPr/>
        </p:nvSpPr>
        <p:spPr>
          <a:xfrm>
            <a:off x="791913" y="1812167"/>
            <a:ext cx="1669415" cy="2022278"/>
          </a:xfrm>
          <a:prstGeom prst="roundRect">
            <a:avLst>
              <a:gd name="adj" fmla="val 4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5BB6FCC-1F7B-4AF7-93A8-99684D75852E}"/>
              </a:ext>
            </a:extLst>
          </p:cNvPr>
          <p:cNvSpPr/>
          <p:nvPr/>
        </p:nvSpPr>
        <p:spPr>
          <a:xfrm>
            <a:off x="791913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31348D3-524E-4FFA-83EE-2106F90D1D0C}"/>
              </a:ext>
            </a:extLst>
          </p:cNvPr>
          <p:cNvSpPr/>
          <p:nvPr/>
        </p:nvSpPr>
        <p:spPr>
          <a:xfrm>
            <a:off x="9730672" y="1812167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CC0F0D1-F988-49FE-9FFC-C6ED2F3EA667}"/>
              </a:ext>
            </a:extLst>
          </p:cNvPr>
          <p:cNvSpPr/>
          <p:nvPr/>
        </p:nvSpPr>
        <p:spPr>
          <a:xfrm>
            <a:off x="9730672" y="4171810"/>
            <a:ext cx="1669415" cy="2022278"/>
          </a:xfrm>
          <a:prstGeom prst="roundRect">
            <a:avLst>
              <a:gd name="adj" fmla="val 4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4786CA-D135-428D-B0DD-37502E874175}"/>
              </a:ext>
            </a:extLst>
          </p:cNvPr>
          <p:cNvSpPr txBox="1"/>
          <p:nvPr/>
        </p:nvSpPr>
        <p:spPr>
          <a:xfrm>
            <a:off x="929853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BC7261-97EC-4103-B47D-005A5EF27B3A}"/>
              </a:ext>
            </a:extLst>
          </p:cNvPr>
          <p:cNvSpPr txBox="1"/>
          <p:nvPr/>
        </p:nvSpPr>
        <p:spPr>
          <a:xfrm>
            <a:off x="929853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E8092-D275-4DFC-BFFF-3DA69B038D23}"/>
              </a:ext>
            </a:extLst>
          </p:cNvPr>
          <p:cNvSpPr txBox="1"/>
          <p:nvPr/>
        </p:nvSpPr>
        <p:spPr>
          <a:xfrm>
            <a:off x="9868612" y="4644340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2B564A-312A-43E4-8555-BC1871CD9B71}"/>
              </a:ext>
            </a:extLst>
          </p:cNvPr>
          <p:cNvSpPr txBox="1"/>
          <p:nvPr/>
        </p:nvSpPr>
        <p:spPr>
          <a:xfrm>
            <a:off x="9868612" y="2284697"/>
            <a:ext cx="139353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B929E2BC-CFEA-414B-B80A-C6554391D118}"/>
              </a:ext>
            </a:extLst>
          </p:cNvPr>
          <p:cNvGrpSpPr/>
          <p:nvPr/>
        </p:nvGrpSpPr>
        <p:grpSpPr>
          <a:xfrm>
            <a:off x="6199955" y="2176357"/>
            <a:ext cx="1749276" cy="1293898"/>
            <a:chOff x="3921390" y="4148064"/>
            <a:chExt cx="1441967" cy="14336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1E2DCC-9D18-42DD-99F3-0988A043DF70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F2F15-DF43-4E45-873E-F1ADACD1153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D6528075-658D-4710-906C-8C3F925BB82D}"/>
              </a:ext>
            </a:extLst>
          </p:cNvPr>
          <p:cNvGrpSpPr/>
          <p:nvPr/>
        </p:nvGrpSpPr>
        <p:grpSpPr>
          <a:xfrm>
            <a:off x="4242770" y="4536000"/>
            <a:ext cx="1749276" cy="1293898"/>
            <a:chOff x="3921390" y="4148064"/>
            <a:chExt cx="1441967" cy="14336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3DB46A-9B51-40F1-B397-9A2EF80BFC1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405B5E-3536-4913-8B5F-59FF31E7DC7C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6">
            <a:extLst>
              <a:ext uri="{FF2B5EF4-FFF2-40B4-BE49-F238E27FC236}">
                <a16:creationId xmlns:a16="http://schemas.microsoft.com/office/drawing/2014/main" id="{5D5D3EA1-47C8-4B38-9EC1-B3D66D9BEA6C}"/>
              </a:ext>
            </a:extLst>
          </p:cNvPr>
          <p:cNvGrpSpPr/>
          <p:nvPr/>
        </p:nvGrpSpPr>
        <p:grpSpPr>
          <a:xfrm>
            <a:off x="4242770" y="2176357"/>
            <a:ext cx="1749276" cy="1293898"/>
            <a:chOff x="2479422" y="4105902"/>
            <a:chExt cx="1441967" cy="14336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2F154C-E75B-46A4-B49F-CFD9E224A721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FA1C1A-E0B9-4318-9714-029FCCC7CA41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9">
            <a:extLst>
              <a:ext uri="{FF2B5EF4-FFF2-40B4-BE49-F238E27FC236}">
                <a16:creationId xmlns:a16="http://schemas.microsoft.com/office/drawing/2014/main" id="{4DA34C5C-9060-47F1-9C38-49F2DD568A01}"/>
              </a:ext>
            </a:extLst>
          </p:cNvPr>
          <p:cNvGrpSpPr/>
          <p:nvPr/>
        </p:nvGrpSpPr>
        <p:grpSpPr>
          <a:xfrm>
            <a:off x="6199955" y="4536000"/>
            <a:ext cx="1749276" cy="1293898"/>
            <a:chOff x="3921390" y="4148064"/>
            <a:chExt cx="1441967" cy="14336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6A8814-8FBC-468A-A5E7-B7B443CA6D2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3CABDD-6141-4E91-ABD5-E021E76E6F72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72791-058D-42EF-A8E8-9F1C465F31C1}"/>
              </a:ext>
            </a:extLst>
          </p:cNvPr>
          <p:cNvSpPr txBox="1"/>
          <p:nvPr/>
        </p:nvSpPr>
        <p:spPr>
          <a:xfrm>
            <a:off x="1296650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A0241-5FCB-4432-970C-6E1DECB290C2}"/>
              </a:ext>
            </a:extLst>
          </p:cNvPr>
          <p:cNvSpPr txBox="1"/>
          <p:nvPr/>
        </p:nvSpPr>
        <p:spPr>
          <a:xfrm>
            <a:off x="1089238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0EE16-33A0-4CB8-AA93-25F22F937DF4}"/>
              </a:ext>
            </a:extLst>
          </p:cNvPr>
          <p:cNvSpPr txBox="1"/>
          <p:nvPr/>
        </p:nvSpPr>
        <p:spPr>
          <a:xfrm>
            <a:off x="1089238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8CFEE-D3B4-4239-904D-BE3FAFFCA582}"/>
              </a:ext>
            </a:extLst>
          </p:cNvPr>
          <p:cNvSpPr txBox="1"/>
          <p:nvPr/>
        </p:nvSpPr>
        <p:spPr>
          <a:xfrm>
            <a:off x="778559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BFA5B-D1A2-46F9-A6D2-7897934033C1}"/>
              </a:ext>
            </a:extLst>
          </p:cNvPr>
          <p:cNvSpPr txBox="1"/>
          <p:nvPr/>
        </p:nvSpPr>
        <p:spPr>
          <a:xfrm>
            <a:off x="2546111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487F2F71-DBFB-4017-B19D-0C482C6A2A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20AAA6-40A4-43D4-A1A8-354A0CAF69DE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642E303D-7139-4AAE-9477-960053431610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7B880C3-ADA7-44CB-8574-A61CF2C1C88B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F7503167-6A35-4E7F-9331-71612F73116E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9B15830A-34C5-4A5D-A221-06FB9D54D14B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B20A5F7-4AE2-4BCD-B037-3D128187464F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4E8CC572-DDDA-4D64-BD4C-F8DFD1B86198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2B01B274-E58C-4CAF-BC61-1CDDE4B63EB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B5E86CFD-98C2-4459-ABB9-0AC4C50F3B9B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C2D934E0-CFDF-4C19-A277-C88A4ADA78F5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752A6D1-62EB-401B-9DD9-216176C377A8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4EEA0AB-C548-41AC-A388-3B92E436E7E3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39">
            <a:extLst>
              <a:ext uri="{FF2B5EF4-FFF2-40B4-BE49-F238E27FC236}">
                <a16:creationId xmlns:a16="http://schemas.microsoft.com/office/drawing/2014/main" id="{ADBBA0C7-B323-4E62-8B1D-D86273FCD107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8D1AEF-F68C-49F1-8CE1-85F3223F249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DEF89E-6DA2-4462-83E6-B6C6504BB4D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3CF683A1-0EE8-48AC-9A26-4BD39630ABAC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417553-7A9D-4B29-B719-1CAE894FEAD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CE0EAB-3F2D-4410-AE50-53F03DD3B21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661E2FCC-52AA-4261-9B4F-2DF2009F923F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27E2BF-E8F1-4E80-9FD2-C2560E70BB2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747ED7-1A96-41ED-A33E-3D15CF3B565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6F25871-96AF-47D2-B3D7-A4ADE6823DAA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108288-C8BE-4668-BBCE-89AF325B76D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2184C7-19C9-4372-B771-9B790586501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067C601-AC72-4BED-8AA0-FD56ACCF40C0}"/>
              </a:ext>
            </a:extLst>
          </p:cNvPr>
          <p:cNvGrpSpPr/>
          <p:nvPr/>
        </p:nvGrpSpPr>
        <p:grpSpPr>
          <a:xfrm>
            <a:off x="873214" y="2893848"/>
            <a:ext cx="1659483" cy="1849161"/>
            <a:chOff x="3020595" y="0"/>
            <a:chExt cx="6152060" cy="6855239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C8A9EBB-579E-4D83-B89E-B56AAC47F4F0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D102027F-B802-4FA7-9FDD-82CBDC8377D6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4BB8183C-C890-4445-9171-4A9AB899B43E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AAAFEF72-83BB-416B-A06F-AE18296954CB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6FE450DA-A890-41A8-B200-DAD8ED9EC430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429DB2FD-2627-4AA4-8FB9-99C3958DDB72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474EBC37-469F-425F-90B2-95107CC60472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C3F52974-189F-4D36-B6D1-7A62F484592B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A0618243-7395-4B18-950B-ACD362C4B7BD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239BA83E-3FDB-4A05-931C-442507C3E4CA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F27531B7-87B9-4C18-81C6-E70F8E9AE59F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3197FDA-0E34-49CB-8F11-5B8C659B61D5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7D8A1CCA-ECA5-46BE-8592-6FAEA4EF8D8F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9D175D78-A9E3-4065-A318-B8052B2267CD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61477518-1424-4CF3-849F-9296919A8861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E5E111EE-B91C-45C0-86A3-EC4018CF6CAC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C55F0299-61C1-4692-97F9-8F5B6A037C03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F061039C-216A-4F54-AD5C-E377EE731C44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B3E4093-C073-4448-813F-C2C0B96FB4C7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6A2B2CC-AF01-4F82-99EA-B9ECE37DBE99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C0B60085-1609-4F73-8D58-331F24D1B3A0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D43C4E4-E844-4224-92A1-FA2200F4610A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05A8449D-53EF-4FF2-A5DE-DE6920A1FBD1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E75A1717-B85E-4835-BC57-FCD9E6AF577E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0B316AD7-B41D-466E-BA74-18CEE3407E3C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196A366E-EE9D-4AFF-AF65-59BD864D3BAD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01F6315B-1A31-4878-AAC1-C90A55D02026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3646E096-B346-4A2A-B779-B886127A5C4A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D24FB7DD-8888-4241-B38D-FD51112E831C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62B6A245-5F66-437C-9020-5868A6B2F2DC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69926E0-82AA-4070-A68B-71E665F2FD06}"/>
              </a:ext>
            </a:extLst>
          </p:cNvPr>
          <p:cNvGrpSpPr/>
          <p:nvPr/>
        </p:nvGrpSpPr>
        <p:grpSpPr>
          <a:xfrm>
            <a:off x="1644000" y="4691063"/>
            <a:ext cx="10548000" cy="0"/>
            <a:chOff x="2979066" y="4005263"/>
            <a:chExt cx="8917660" cy="0"/>
          </a:xfrm>
        </p:grpSpPr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C334C35D-8596-4D09-B339-162DFFD5D8A9}"/>
                </a:ext>
              </a:extLst>
            </p:cNvPr>
            <p:cNvCxnSpPr>
              <a:cxnSpLocks/>
            </p:cNvCxnSpPr>
            <p:nvPr/>
          </p:nvCxnSpPr>
          <p:spPr>
            <a:xfrm>
              <a:off x="2979066" y="4005263"/>
              <a:ext cx="1783532" cy="0"/>
            </a:xfrm>
            <a:prstGeom prst="line">
              <a:avLst/>
            </a:prstGeom>
            <a:ln w="38100">
              <a:solidFill>
                <a:schemeClr val="accent5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88B85F53-1F58-4C02-978A-0BF887BEB2F1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98" y="4005263"/>
              <a:ext cx="1783532" cy="0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410096B7-31B9-448B-91E4-5A1EE2732945}"/>
                </a:ext>
              </a:extLst>
            </p:cNvPr>
            <p:cNvCxnSpPr>
              <a:cxnSpLocks/>
            </p:cNvCxnSpPr>
            <p:nvPr/>
          </p:nvCxnSpPr>
          <p:spPr>
            <a:xfrm>
              <a:off x="6546130" y="4005263"/>
              <a:ext cx="1783532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9945DA55-024B-4612-A837-17F284C3F44E}"/>
                </a:ext>
              </a:extLst>
            </p:cNvPr>
            <p:cNvCxnSpPr>
              <a:cxnSpLocks/>
            </p:cNvCxnSpPr>
            <p:nvPr/>
          </p:nvCxnSpPr>
          <p:spPr>
            <a:xfrm>
              <a:off x="8329662" y="4005263"/>
              <a:ext cx="1783532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A44BF86A-F939-4CFC-A695-BDBC43A6D585}"/>
                </a:ext>
              </a:extLst>
            </p:cNvPr>
            <p:cNvCxnSpPr>
              <a:cxnSpLocks/>
            </p:cNvCxnSpPr>
            <p:nvPr/>
          </p:nvCxnSpPr>
          <p:spPr>
            <a:xfrm>
              <a:off x="10113194" y="4005263"/>
              <a:ext cx="1783532" cy="0"/>
            </a:xfrm>
            <a:prstGeom prst="line">
              <a:avLst/>
            </a:prstGeom>
            <a:ln w="38100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C913F71-F097-4E59-9F4E-F5ADEF9B5805}"/>
              </a:ext>
            </a:extLst>
          </p:cNvPr>
          <p:cNvSpPr txBox="1"/>
          <p:nvPr/>
        </p:nvSpPr>
        <p:spPr>
          <a:xfrm>
            <a:off x="11143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B7EEDC-A743-4DAB-B62D-B9C6A2957188}"/>
              </a:ext>
            </a:extLst>
          </p:cNvPr>
          <p:cNvSpPr txBox="1"/>
          <p:nvPr/>
        </p:nvSpPr>
        <p:spPr>
          <a:xfrm>
            <a:off x="32239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56CAFB-0D4C-4FDD-B484-D51C21138FDA}"/>
              </a:ext>
            </a:extLst>
          </p:cNvPr>
          <p:cNvSpPr txBox="1"/>
          <p:nvPr/>
        </p:nvSpPr>
        <p:spPr>
          <a:xfrm>
            <a:off x="53335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2025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BE06EC-B339-4714-B99D-836113954820}"/>
              </a:ext>
            </a:extLst>
          </p:cNvPr>
          <p:cNvSpPr txBox="1"/>
          <p:nvPr/>
        </p:nvSpPr>
        <p:spPr>
          <a:xfrm>
            <a:off x="74431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2026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614D0D-D028-4B93-84E1-0C19290AD337}"/>
              </a:ext>
            </a:extLst>
          </p:cNvPr>
          <p:cNvSpPr txBox="1"/>
          <p:nvPr/>
        </p:nvSpPr>
        <p:spPr>
          <a:xfrm>
            <a:off x="9552772" y="490694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2027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5D811D-68AA-421A-8BF2-ED50010D930D}"/>
              </a:ext>
            </a:extLst>
          </p:cNvPr>
          <p:cNvSpPr txBox="1"/>
          <p:nvPr/>
        </p:nvSpPr>
        <p:spPr>
          <a:xfrm flipH="1">
            <a:off x="13239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4623D2-8992-490B-9211-526AF527355F}"/>
              </a:ext>
            </a:extLst>
          </p:cNvPr>
          <p:cNvSpPr txBox="1"/>
          <p:nvPr/>
        </p:nvSpPr>
        <p:spPr>
          <a:xfrm flipH="1">
            <a:off x="34335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AB4746-F2E3-46AD-B91C-13995E58CFB1}"/>
              </a:ext>
            </a:extLst>
          </p:cNvPr>
          <p:cNvSpPr txBox="1"/>
          <p:nvPr/>
        </p:nvSpPr>
        <p:spPr>
          <a:xfrm flipH="1">
            <a:off x="55431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523021-A445-4EC0-A1F0-5A7C6BB80A3A}"/>
              </a:ext>
            </a:extLst>
          </p:cNvPr>
          <p:cNvSpPr txBox="1"/>
          <p:nvPr/>
        </p:nvSpPr>
        <p:spPr>
          <a:xfrm flipH="1">
            <a:off x="76527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D33791-4126-4CF2-BF09-D60F3B57C667}"/>
              </a:ext>
            </a:extLst>
          </p:cNvPr>
          <p:cNvSpPr txBox="1"/>
          <p:nvPr/>
        </p:nvSpPr>
        <p:spPr>
          <a:xfrm flipH="1">
            <a:off x="9762322" y="5482904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E609A21B-0818-4058-869A-0FC41798274F}"/>
              </a:ext>
            </a:extLst>
          </p:cNvPr>
          <p:cNvGrpSpPr/>
          <p:nvPr/>
        </p:nvGrpSpPr>
        <p:grpSpPr>
          <a:xfrm>
            <a:off x="762155" y="2068717"/>
            <a:ext cx="1890662" cy="2506377"/>
            <a:chOff x="762155" y="1782967"/>
            <a:chExt cx="1890662" cy="2506377"/>
          </a:xfrm>
        </p:grpSpPr>
        <p:sp>
          <p:nvSpPr>
            <p:cNvPr id="66" name="이등변 삼각형 14">
              <a:extLst>
                <a:ext uri="{FF2B5EF4-FFF2-40B4-BE49-F238E27FC236}">
                  <a16:creationId xmlns:a16="http://schemas.microsoft.com/office/drawing/2014/main" id="{A4E625DA-AF80-4853-8D29-270C2B6454EC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D908B248-4497-4835-89D6-14FC23545D3B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D977A5AC-1F48-4672-A034-DFA9C858ECD8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8B1F0B-6056-4746-B126-C7DB0C3127FA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B4C255-61E5-4A3E-A27C-4EF8261D7EAF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39477C69-F4B7-46E7-83A9-72D6623B237B}"/>
              </a:ext>
            </a:extLst>
          </p:cNvPr>
          <p:cNvGrpSpPr/>
          <p:nvPr/>
        </p:nvGrpSpPr>
        <p:grpSpPr>
          <a:xfrm>
            <a:off x="2886590" y="2068717"/>
            <a:ext cx="1890662" cy="2506377"/>
            <a:chOff x="762155" y="1782967"/>
            <a:chExt cx="1890662" cy="2506377"/>
          </a:xfrm>
        </p:grpSpPr>
        <p:sp>
          <p:nvSpPr>
            <p:cNvPr id="72" name="이등변 삼각형 14">
              <a:extLst>
                <a:ext uri="{FF2B5EF4-FFF2-40B4-BE49-F238E27FC236}">
                  <a16:creationId xmlns:a16="http://schemas.microsoft.com/office/drawing/2014/main" id="{0076CE1F-89FF-4BFF-A2D0-1A93149BA0F5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76AA23E2-D011-4D79-A4E8-509063831DAE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A6BAEDDD-9274-4C23-B126-735E1CF8553A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143B39-A28E-43CB-9C8F-5FE7F68C04A5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A6EBEA5-42DD-486A-A82A-4ACEEDD6F876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2401F6BB-2A5A-4794-BF67-E7EF63736EDC}"/>
              </a:ext>
            </a:extLst>
          </p:cNvPr>
          <p:cNvGrpSpPr/>
          <p:nvPr/>
        </p:nvGrpSpPr>
        <p:grpSpPr>
          <a:xfrm>
            <a:off x="5011025" y="2068717"/>
            <a:ext cx="1890662" cy="2506377"/>
            <a:chOff x="762155" y="1782967"/>
            <a:chExt cx="1890662" cy="2506377"/>
          </a:xfrm>
        </p:grpSpPr>
        <p:sp>
          <p:nvSpPr>
            <p:cNvPr id="78" name="이등변 삼각형 14">
              <a:extLst>
                <a:ext uri="{FF2B5EF4-FFF2-40B4-BE49-F238E27FC236}">
                  <a16:creationId xmlns:a16="http://schemas.microsoft.com/office/drawing/2014/main" id="{7577308A-D36C-4A12-ACAD-E7C45E235B77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3D9D74CF-5DB9-443F-B664-849B4E488E9F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228F50C7-2AD7-4784-A9C3-05927EFE342A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2EC85F-529E-4245-B2EE-7406EF4DA326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46A926-F7EE-4D6D-86A0-1068102A7A14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1836B6E8-D848-4F0E-BD17-7CCE987EB218}"/>
              </a:ext>
            </a:extLst>
          </p:cNvPr>
          <p:cNvGrpSpPr/>
          <p:nvPr/>
        </p:nvGrpSpPr>
        <p:grpSpPr>
          <a:xfrm>
            <a:off x="7135460" y="2068717"/>
            <a:ext cx="1890662" cy="2506377"/>
            <a:chOff x="762155" y="1782967"/>
            <a:chExt cx="1890662" cy="2506377"/>
          </a:xfrm>
        </p:grpSpPr>
        <p:sp>
          <p:nvSpPr>
            <p:cNvPr id="84" name="이등변 삼각형 14">
              <a:extLst>
                <a:ext uri="{FF2B5EF4-FFF2-40B4-BE49-F238E27FC236}">
                  <a16:creationId xmlns:a16="http://schemas.microsoft.com/office/drawing/2014/main" id="{5A5913B5-B105-48D9-88F4-26D1C21F550D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9F9FC993-9B97-49EC-8A61-1298DF9B2F5D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37F5BF84-13DE-4722-ADA0-3AF28DE5B2A7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3AF5343-B926-4326-A915-E895BAD27110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5A548A-3E69-42AA-A604-7F9E2C27425D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CDE2F8D9-8540-48C9-A70F-0A21E5C317D1}"/>
              </a:ext>
            </a:extLst>
          </p:cNvPr>
          <p:cNvGrpSpPr/>
          <p:nvPr/>
        </p:nvGrpSpPr>
        <p:grpSpPr>
          <a:xfrm>
            <a:off x="9259896" y="2068717"/>
            <a:ext cx="1890662" cy="2506377"/>
            <a:chOff x="762155" y="1782967"/>
            <a:chExt cx="1890662" cy="2506377"/>
          </a:xfrm>
        </p:grpSpPr>
        <p:sp>
          <p:nvSpPr>
            <p:cNvPr id="90" name="이등변 삼각형 14">
              <a:extLst>
                <a:ext uri="{FF2B5EF4-FFF2-40B4-BE49-F238E27FC236}">
                  <a16:creationId xmlns:a16="http://schemas.microsoft.com/office/drawing/2014/main" id="{2E1EF623-A713-45B1-B18B-D3F1754D8470}"/>
                </a:ext>
              </a:extLst>
            </p:cNvPr>
            <p:cNvSpPr/>
            <p:nvPr/>
          </p:nvSpPr>
          <p:spPr>
            <a:xfrm rot="10800000">
              <a:off x="762155" y="3273372"/>
              <a:ext cx="648543" cy="1015972"/>
            </a:xfrm>
            <a:custGeom>
              <a:avLst/>
              <a:gdLst>
                <a:gd name="connsiteX0" fmla="*/ 0 w 443144"/>
                <a:gd name="connsiteY0" fmla="*/ 757571 h 757571"/>
                <a:gd name="connsiteX1" fmla="*/ 0 w 443144"/>
                <a:gd name="connsiteY1" fmla="*/ 0 h 757571"/>
                <a:gd name="connsiteX2" fmla="*/ 443144 w 443144"/>
                <a:gd name="connsiteY2" fmla="*/ 757571 h 757571"/>
                <a:gd name="connsiteX3" fmla="*/ 0 w 443144"/>
                <a:gd name="connsiteY3" fmla="*/ 757571 h 757571"/>
                <a:gd name="connsiteX0" fmla="*/ 425512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25512 w 443144"/>
                <a:gd name="connsiteY3" fmla="*/ 1282672 h 1282672"/>
                <a:gd name="connsiteX0" fmla="*/ 436883 w 443144"/>
                <a:gd name="connsiteY0" fmla="*/ 1282672 h 1282672"/>
                <a:gd name="connsiteX1" fmla="*/ 0 w 443144"/>
                <a:gd name="connsiteY1" fmla="*/ 0 h 1282672"/>
                <a:gd name="connsiteX2" fmla="*/ 443144 w 443144"/>
                <a:gd name="connsiteY2" fmla="*/ 757571 h 1282672"/>
                <a:gd name="connsiteX3" fmla="*/ 436883 w 443144"/>
                <a:gd name="connsiteY3" fmla="*/ 1282672 h 1282672"/>
                <a:gd name="connsiteX0" fmla="*/ 400995 w 407256"/>
                <a:gd name="connsiteY0" fmla="*/ 1015972 h 1015972"/>
                <a:gd name="connsiteX1" fmla="*/ 0 w 407256"/>
                <a:gd name="connsiteY1" fmla="*/ 0 h 1015972"/>
                <a:gd name="connsiteX2" fmla="*/ 407256 w 407256"/>
                <a:gd name="connsiteY2" fmla="*/ 490871 h 1015972"/>
                <a:gd name="connsiteX3" fmla="*/ 400995 w 407256"/>
                <a:gd name="connsiteY3" fmla="*/ 1015972 h 10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56" h="1015972">
                  <a:moveTo>
                    <a:pt x="400995" y="1015972"/>
                  </a:moveTo>
                  <a:lnTo>
                    <a:pt x="0" y="0"/>
                  </a:lnTo>
                  <a:lnTo>
                    <a:pt x="407256" y="490871"/>
                  </a:lnTo>
                  <a:lnTo>
                    <a:pt x="400995" y="10159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29CE67A-35D6-464D-B1A3-2820CEA3D504}"/>
                </a:ext>
              </a:extLst>
            </p:cNvPr>
            <p:cNvSpPr/>
            <p:nvPr/>
          </p:nvSpPr>
          <p:spPr>
            <a:xfrm>
              <a:off x="938265" y="1782967"/>
              <a:ext cx="1714552" cy="208418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6B35204F-4C47-43C9-924B-2E06B720EE90}"/>
                </a:ext>
              </a:extLst>
            </p:cNvPr>
            <p:cNvSpPr/>
            <p:nvPr/>
          </p:nvSpPr>
          <p:spPr>
            <a:xfrm>
              <a:off x="762156" y="3273378"/>
              <a:ext cx="1782843" cy="525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304154E-1045-4E06-8A6A-82B0E9B64A19}"/>
                </a:ext>
              </a:extLst>
            </p:cNvPr>
            <p:cNvSpPr txBox="1"/>
            <p:nvPr/>
          </p:nvSpPr>
          <p:spPr>
            <a:xfrm>
              <a:off x="1046083" y="1946467"/>
              <a:ext cx="14989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31B6B09-8D66-46C6-B08E-606F9369B9BB}"/>
                </a:ext>
              </a:extLst>
            </p:cNvPr>
            <p:cNvSpPr txBox="1"/>
            <p:nvPr/>
          </p:nvSpPr>
          <p:spPr>
            <a:xfrm>
              <a:off x="851827" y="3351261"/>
              <a:ext cx="160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2F99A5-4350-4DB7-B2C7-807ABAA50FE7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A9644D4C-0B3B-4F38-BCC1-AB0D39CBDFD5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B36E31E3-9F24-4EE6-A615-5F51F89DA757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9B814F8-0166-4207-A20B-1E9D9D1F6C4D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C0BBC7-8EBA-41E1-BF76-997CCC492254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3F6E6BFD-90B5-4382-B01B-648D2E841160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F4CB5E44-4EF6-469D-AB3B-7499FD1ACA99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FEF56E-A864-4AED-ADF0-01C47F5FE2D1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E1036-8438-4006-B6BB-E08B73900BF7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00172-4544-45D8-BA3C-EE257A82F1FF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D838-4237-4E5B-BFA4-7ABEC8659655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1F9FC-6E86-44F7-AA4A-451F68B05C5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E4935-E624-42D0-B3DC-43CEEDE9AA1B}"/>
              </a:ext>
            </a:extLst>
          </p:cNvPr>
          <p:cNvSpPr txBox="1"/>
          <p:nvPr/>
        </p:nvSpPr>
        <p:spPr>
          <a:xfrm>
            <a:off x="8134862" y="447620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65EFB620-EC57-4719-9473-F9522B4F9BB9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5" name="Graphic 25">
            <a:extLst>
              <a:ext uri="{FF2B5EF4-FFF2-40B4-BE49-F238E27FC236}">
                <a16:creationId xmlns:a16="http://schemas.microsoft.com/office/drawing/2014/main" id="{0ADE5305-ECCE-4492-90BF-1ECB5F86A4D9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4F54F9B-1042-4739-B467-70ECCBCFACA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002C1DC8-2B55-46C6-905A-13E3C175D073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1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3A93A34D-CABB-4100-9396-3DD334541559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67D62ABD-AEE3-4E2B-956A-00E7232595F2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1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D9C04E73-24EC-44C3-A819-126BA49A02B0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EA8F8447-FF5C-45FE-AF47-3CA60F6721A1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C9521B89-BDA1-4D77-97A3-58C83B098E49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37C9CE0F-44B3-47EF-A1CC-D5E78E181ED4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7A43B-CCB0-430F-80EA-9538E803510A}"/>
              </a:ext>
            </a:extLst>
          </p:cNvPr>
          <p:cNvSpPr txBox="1"/>
          <p:nvPr/>
        </p:nvSpPr>
        <p:spPr>
          <a:xfrm>
            <a:off x="4816564" y="5691134"/>
            <a:ext cx="71605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12D55FD4-D1D0-491C-9B25-65C0550CC790}"/>
              </a:ext>
            </a:extLst>
          </p:cNvPr>
          <p:cNvGrpSpPr/>
          <p:nvPr/>
        </p:nvGrpSpPr>
        <p:grpSpPr>
          <a:xfrm>
            <a:off x="6709915" y="4059061"/>
            <a:ext cx="1010709" cy="1118337"/>
            <a:chOff x="332479" y="269950"/>
            <a:chExt cx="3915299" cy="4332227"/>
          </a:xfrm>
          <a:solidFill>
            <a:schemeClr val="accent3"/>
          </a:solidFill>
        </p:grpSpPr>
        <p:sp>
          <p:nvSpPr>
            <p:cNvPr id="6" name="Freeform: Shape 26">
              <a:extLst>
                <a:ext uri="{FF2B5EF4-FFF2-40B4-BE49-F238E27FC236}">
                  <a16:creationId xmlns:a16="http://schemas.microsoft.com/office/drawing/2014/main" id="{478EC5BE-71C8-49A1-A925-CC7C81137D25}"/>
                </a:ext>
              </a:extLst>
            </p:cNvPr>
            <p:cNvSpPr/>
            <p:nvPr/>
          </p:nvSpPr>
          <p:spPr>
            <a:xfrm>
              <a:off x="3257338" y="4000338"/>
              <a:ext cx="984677" cy="601839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7">
              <a:extLst>
                <a:ext uri="{FF2B5EF4-FFF2-40B4-BE49-F238E27FC236}">
                  <a16:creationId xmlns:a16="http://schemas.microsoft.com/office/drawing/2014/main" id="{88DB6F22-592D-4E2A-8C9C-DBCBF70AFC68}"/>
                </a:ext>
              </a:extLst>
            </p:cNvPr>
            <p:cNvSpPr/>
            <p:nvPr/>
          </p:nvSpPr>
          <p:spPr>
            <a:xfrm>
              <a:off x="332480" y="269952"/>
              <a:ext cx="3915297" cy="4213056"/>
            </a:xfrm>
            <a:custGeom>
              <a:avLst/>
              <a:gdLst>
                <a:gd name="connsiteX0" fmla="*/ 2952255 w 3915297"/>
                <a:gd name="connsiteY0" fmla="*/ 3553047 h 4213056"/>
                <a:gd name="connsiteX1" fmla="*/ 2979205 w 3915297"/>
                <a:gd name="connsiteY1" fmla="*/ 3625781 h 4213056"/>
                <a:gd name="connsiteX2" fmla="*/ 2966032 w 3915297"/>
                <a:gd name="connsiteY2" fmla="*/ 3664282 h 4213056"/>
                <a:gd name="connsiteX3" fmla="*/ 2988112 w 3915297"/>
                <a:gd name="connsiteY3" fmla="*/ 3693598 h 4213056"/>
                <a:gd name="connsiteX4" fmla="*/ 3290228 w 3915297"/>
                <a:gd name="connsiteY4" fmla="*/ 3879840 h 4213056"/>
                <a:gd name="connsiteX5" fmla="*/ 3463575 w 3915297"/>
                <a:gd name="connsiteY5" fmla="*/ 4064042 h 4213056"/>
                <a:gd name="connsiteX6" fmla="*/ 3669207 w 3915297"/>
                <a:gd name="connsiteY6" fmla="*/ 4205661 h 4213056"/>
                <a:gd name="connsiteX7" fmla="*/ 3892466 w 3915297"/>
                <a:gd name="connsiteY7" fmla="*/ 4129493 h 4213056"/>
                <a:gd name="connsiteX8" fmla="*/ 3901280 w 3915297"/>
                <a:gd name="connsiteY8" fmla="*/ 3961249 h 4213056"/>
                <a:gd name="connsiteX9" fmla="*/ 3809573 w 3915297"/>
                <a:gd name="connsiteY9" fmla="*/ 3814482 h 4213056"/>
                <a:gd name="connsiteX10" fmla="*/ 3367508 w 3915297"/>
                <a:gd name="connsiteY10" fmla="*/ 3483188 h 4213056"/>
                <a:gd name="connsiteX11" fmla="*/ 3307437 w 3915297"/>
                <a:gd name="connsiteY11" fmla="*/ 3496316 h 4213056"/>
                <a:gd name="connsiteX12" fmla="*/ 3319266 w 3915297"/>
                <a:gd name="connsiteY12" fmla="*/ 3542610 h 4213056"/>
                <a:gd name="connsiteX13" fmla="*/ 3234007 w 3915297"/>
                <a:gd name="connsiteY13" fmla="*/ 3570442 h 4213056"/>
                <a:gd name="connsiteX14" fmla="*/ 3130658 w 3915297"/>
                <a:gd name="connsiteY14" fmla="*/ 3514128 h 4213056"/>
                <a:gd name="connsiteX15" fmla="*/ 3062980 w 3915297"/>
                <a:gd name="connsiteY15" fmla="*/ 3530039 h 4213056"/>
                <a:gd name="connsiteX16" fmla="*/ 2906981 w 3915297"/>
                <a:gd name="connsiteY16" fmla="*/ 3424324 h 4213056"/>
                <a:gd name="connsiteX17" fmla="*/ 2879149 w 3915297"/>
                <a:gd name="connsiteY17" fmla="*/ 3352981 h 4213056"/>
                <a:gd name="connsiteX18" fmla="*/ 2917186 w 3915297"/>
                <a:gd name="connsiteY18" fmla="*/ 3282751 h 4213056"/>
                <a:gd name="connsiteX19" fmla="*/ 3101481 w 3915297"/>
                <a:gd name="connsiteY19" fmla="*/ 3132969 h 4213056"/>
                <a:gd name="connsiteX20" fmla="*/ 3157840 w 3915297"/>
                <a:gd name="connsiteY20" fmla="*/ 3063760 h 4213056"/>
                <a:gd name="connsiteX21" fmla="*/ 3050548 w 3915297"/>
                <a:gd name="connsiteY21" fmla="*/ 2920425 h 4213056"/>
                <a:gd name="connsiteX22" fmla="*/ 2574203 w 3915297"/>
                <a:gd name="connsiteY22" fmla="*/ 2781915 h 4213056"/>
                <a:gd name="connsiteX23" fmla="*/ 2412082 w 3915297"/>
                <a:gd name="connsiteY23" fmla="*/ 2798289 h 4213056"/>
                <a:gd name="connsiteX24" fmla="*/ 2273618 w 3915297"/>
                <a:gd name="connsiteY24" fmla="*/ 3031939 h 4213056"/>
                <a:gd name="connsiteX25" fmla="*/ 2136777 w 3915297"/>
                <a:gd name="connsiteY25" fmla="*/ 3274263 h 4213056"/>
                <a:gd name="connsiteX26" fmla="*/ 2097766 w 3915297"/>
                <a:gd name="connsiteY26" fmla="*/ 3307800 h 4213056"/>
                <a:gd name="connsiteX27" fmla="*/ 2009400 w 3915297"/>
                <a:gd name="connsiteY27" fmla="*/ 3293235 h 4213056"/>
                <a:gd name="connsiteX28" fmla="*/ 1312440 w 3915297"/>
                <a:gd name="connsiteY28" fmla="*/ 3253296 h 4213056"/>
                <a:gd name="connsiteX29" fmla="*/ 1203524 w 3915297"/>
                <a:gd name="connsiteY29" fmla="*/ 3430076 h 4213056"/>
                <a:gd name="connsiteX30" fmla="*/ 1260255 w 3915297"/>
                <a:gd name="connsiteY30" fmla="*/ 3506335 h 4213056"/>
                <a:gd name="connsiteX31" fmla="*/ 1642945 w 3915297"/>
                <a:gd name="connsiteY31" fmla="*/ 3592568 h 4213056"/>
                <a:gd name="connsiteX32" fmla="*/ 2011765 w 3915297"/>
                <a:gd name="connsiteY32" fmla="*/ 3433555 h 4213056"/>
                <a:gd name="connsiteX33" fmla="*/ 2096838 w 3915297"/>
                <a:gd name="connsiteY33" fmla="*/ 3396399 h 4213056"/>
                <a:gd name="connsiteX34" fmla="*/ 2240312 w 3915297"/>
                <a:gd name="connsiteY34" fmla="*/ 3592985 h 4213056"/>
                <a:gd name="connsiteX35" fmla="*/ 2240823 w 3915297"/>
                <a:gd name="connsiteY35" fmla="*/ 3594795 h 4213056"/>
                <a:gd name="connsiteX36" fmla="*/ 2240823 w 3915297"/>
                <a:gd name="connsiteY36" fmla="*/ 3594795 h 4213056"/>
                <a:gd name="connsiteX37" fmla="*/ 2239431 w 3915297"/>
                <a:gd name="connsiteY37" fmla="*/ 3669338 h 4213056"/>
                <a:gd name="connsiteX38" fmla="*/ 2139050 w 3915297"/>
                <a:gd name="connsiteY38" fmla="*/ 3793051 h 4213056"/>
                <a:gd name="connsiteX39" fmla="*/ 1904983 w 3915297"/>
                <a:gd name="connsiteY39" fmla="*/ 3877846 h 4213056"/>
                <a:gd name="connsiteX40" fmla="*/ 1475257 w 3915297"/>
                <a:gd name="connsiteY40" fmla="*/ 3922052 h 4213056"/>
                <a:gd name="connsiteX41" fmla="*/ 1333685 w 3915297"/>
                <a:gd name="connsiteY41" fmla="*/ 3922934 h 4213056"/>
                <a:gd name="connsiteX42" fmla="*/ 916205 w 3915297"/>
                <a:gd name="connsiteY42" fmla="*/ 3881000 h 4213056"/>
                <a:gd name="connsiteX43" fmla="*/ 591638 w 3915297"/>
                <a:gd name="connsiteY43" fmla="*/ 3767074 h 4213056"/>
                <a:gd name="connsiteX44" fmla="*/ 377656 w 3915297"/>
                <a:gd name="connsiteY44" fmla="*/ 3600083 h 4213056"/>
                <a:gd name="connsiteX45" fmla="*/ 356782 w 3915297"/>
                <a:gd name="connsiteY45" fmla="*/ 3513108 h 4213056"/>
                <a:gd name="connsiteX46" fmla="*/ 375940 w 3915297"/>
                <a:gd name="connsiteY46" fmla="*/ 3436570 h 4213056"/>
                <a:gd name="connsiteX47" fmla="*/ 466394 w 3915297"/>
                <a:gd name="connsiteY47" fmla="*/ 3295647 h 4213056"/>
                <a:gd name="connsiteX48" fmla="*/ 565568 w 3915297"/>
                <a:gd name="connsiteY48" fmla="*/ 3133850 h 4213056"/>
                <a:gd name="connsiteX49" fmla="*/ 509904 w 3915297"/>
                <a:gd name="connsiteY49" fmla="*/ 2985970 h 4213056"/>
                <a:gd name="connsiteX50" fmla="*/ 288965 w 3915297"/>
                <a:gd name="connsiteY50" fmla="*/ 2775467 h 4213056"/>
                <a:gd name="connsiteX51" fmla="*/ 103140 w 3915297"/>
                <a:gd name="connsiteY51" fmla="*/ 2595533 h 4213056"/>
                <a:gd name="connsiteX52" fmla="*/ 59351 w 3915297"/>
                <a:gd name="connsiteY52" fmla="*/ 2518021 h 4213056"/>
                <a:gd name="connsiteX53" fmla="*/ 68582 w 3915297"/>
                <a:gd name="connsiteY53" fmla="*/ 2463656 h 4213056"/>
                <a:gd name="connsiteX54" fmla="*/ 139229 w 3915297"/>
                <a:gd name="connsiteY54" fmla="*/ 2406600 h 4213056"/>
                <a:gd name="connsiteX55" fmla="*/ 450901 w 3915297"/>
                <a:gd name="connsiteY55" fmla="*/ 2306359 h 4213056"/>
                <a:gd name="connsiteX56" fmla="*/ 485644 w 3915297"/>
                <a:gd name="connsiteY56" fmla="*/ 2305338 h 4213056"/>
                <a:gd name="connsiteX57" fmla="*/ 1481148 w 3915297"/>
                <a:gd name="connsiteY57" fmla="*/ 2673185 h 4213056"/>
                <a:gd name="connsiteX58" fmla="*/ 1541636 w 3915297"/>
                <a:gd name="connsiteY58" fmla="*/ 2737894 h 4213056"/>
                <a:gd name="connsiteX59" fmla="*/ 1558475 w 3915297"/>
                <a:gd name="connsiteY59" fmla="*/ 2897186 h 4213056"/>
                <a:gd name="connsiteX60" fmla="*/ 1542657 w 3915297"/>
                <a:gd name="connsiteY60" fmla="*/ 2905582 h 4213056"/>
                <a:gd name="connsiteX61" fmla="*/ 610563 w 3915297"/>
                <a:gd name="connsiteY61" fmla="*/ 2563712 h 4213056"/>
                <a:gd name="connsiteX62" fmla="*/ 586118 w 3915297"/>
                <a:gd name="connsiteY62" fmla="*/ 2529432 h 4213056"/>
                <a:gd name="connsiteX63" fmla="*/ 572341 w 3915297"/>
                <a:gd name="connsiteY63" fmla="*/ 2525536 h 4213056"/>
                <a:gd name="connsiteX64" fmla="*/ 538989 w 3915297"/>
                <a:gd name="connsiteY64" fmla="*/ 2559583 h 4213056"/>
                <a:gd name="connsiteX65" fmla="*/ 539453 w 3915297"/>
                <a:gd name="connsiteY65" fmla="*/ 2587694 h 4213056"/>
                <a:gd name="connsiteX66" fmla="*/ 579299 w 3915297"/>
                <a:gd name="connsiteY66" fmla="*/ 2615897 h 4213056"/>
                <a:gd name="connsiteX67" fmla="*/ 1519649 w 3915297"/>
                <a:gd name="connsiteY67" fmla="*/ 2991072 h 4213056"/>
                <a:gd name="connsiteX68" fmla="*/ 1631487 w 3915297"/>
                <a:gd name="connsiteY68" fmla="*/ 2965977 h 4213056"/>
                <a:gd name="connsiteX69" fmla="*/ 2604494 w 3915297"/>
                <a:gd name="connsiteY69" fmla="*/ 1964721 h 4213056"/>
                <a:gd name="connsiteX70" fmla="*/ 2634228 w 3915297"/>
                <a:gd name="connsiteY70" fmla="*/ 1916061 h 4213056"/>
                <a:gd name="connsiteX71" fmla="*/ 2636083 w 3915297"/>
                <a:gd name="connsiteY71" fmla="*/ 1759460 h 4213056"/>
                <a:gd name="connsiteX72" fmla="*/ 2589465 w 3915297"/>
                <a:gd name="connsiteY72" fmla="*/ 1666640 h 4213056"/>
                <a:gd name="connsiteX73" fmla="*/ 2591181 w 3915297"/>
                <a:gd name="connsiteY73" fmla="*/ 1598081 h 4213056"/>
                <a:gd name="connsiteX74" fmla="*/ 2678898 w 3915297"/>
                <a:gd name="connsiteY74" fmla="*/ 1553921 h 4213056"/>
                <a:gd name="connsiteX75" fmla="*/ 2683769 w 3915297"/>
                <a:gd name="connsiteY75" fmla="*/ 1537129 h 4213056"/>
                <a:gd name="connsiteX76" fmla="*/ 2682609 w 3915297"/>
                <a:gd name="connsiteY76" fmla="*/ 1227266 h 4213056"/>
                <a:gd name="connsiteX77" fmla="*/ 2669204 w 3915297"/>
                <a:gd name="connsiteY77" fmla="*/ 1154114 h 4213056"/>
                <a:gd name="connsiteX78" fmla="*/ 2624069 w 3915297"/>
                <a:gd name="connsiteY78" fmla="*/ 1103831 h 4213056"/>
                <a:gd name="connsiteX79" fmla="*/ 2371308 w 3915297"/>
                <a:gd name="connsiteY79" fmla="*/ 946209 h 4213056"/>
                <a:gd name="connsiteX80" fmla="*/ 2338049 w 3915297"/>
                <a:gd name="connsiteY80" fmla="*/ 900425 h 4213056"/>
                <a:gd name="connsiteX81" fmla="*/ 2327519 w 3915297"/>
                <a:gd name="connsiteY81" fmla="*/ 758343 h 4213056"/>
                <a:gd name="connsiteX82" fmla="*/ 2285447 w 3915297"/>
                <a:gd name="connsiteY82" fmla="*/ 714136 h 4213056"/>
                <a:gd name="connsiteX83" fmla="*/ 2221062 w 3915297"/>
                <a:gd name="connsiteY83" fmla="*/ 683568 h 4213056"/>
                <a:gd name="connsiteX84" fmla="*/ 2186411 w 3915297"/>
                <a:gd name="connsiteY84" fmla="*/ 625213 h 4213056"/>
                <a:gd name="connsiteX85" fmla="*/ 2248987 w 3915297"/>
                <a:gd name="connsiteY85" fmla="*/ 127067 h 4213056"/>
                <a:gd name="connsiteX86" fmla="*/ 2187524 w 3915297"/>
                <a:gd name="connsiteY86" fmla="*/ 78871 h 4213056"/>
                <a:gd name="connsiteX87" fmla="*/ 1894175 w 3915297"/>
                <a:gd name="connsiteY87" fmla="*/ 54286 h 4213056"/>
                <a:gd name="connsiteX88" fmla="*/ 1074940 w 3915297"/>
                <a:gd name="connsiteY88" fmla="*/ 199 h 4213056"/>
                <a:gd name="connsiteX89" fmla="*/ 1003737 w 3915297"/>
                <a:gd name="connsiteY89" fmla="*/ 40556 h 4213056"/>
                <a:gd name="connsiteX90" fmla="*/ 617939 w 3915297"/>
                <a:gd name="connsiteY90" fmla="*/ 816326 h 4213056"/>
                <a:gd name="connsiteX91" fmla="*/ 513940 w 3915297"/>
                <a:gd name="connsiteY91" fmla="*/ 980535 h 4213056"/>
                <a:gd name="connsiteX92" fmla="*/ 232605 w 3915297"/>
                <a:gd name="connsiteY92" fmla="*/ 1233621 h 4213056"/>
                <a:gd name="connsiteX93" fmla="*/ 236038 w 3915297"/>
                <a:gd name="connsiteY93" fmla="*/ 1270081 h 4213056"/>
                <a:gd name="connsiteX94" fmla="*/ 988800 w 3915297"/>
                <a:gd name="connsiteY94" fmla="*/ 1548447 h 4213056"/>
                <a:gd name="connsiteX95" fmla="*/ 1298988 w 3915297"/>
                <a:gd name="connsiteY95" fmla="*/ 1659961 h 4213056"/>
                <a:gd name="connsiteX96" fmla="*/ 1316476 w 3915297"/>
                <a:gd name="connsiteY96" fmla="*/ 1750786 h 4213056"/>
                <a:gd name="connsiteX97" fmla="*/ 1314064 w 3915297"/>
                <a:gd name="connsiteY97" fmla="*/ 1767392 h 4213056"/>
                <a:gd name="connsiteX98" fmla="*/ 1286092 w 3915297"/>
                <a:gd name="connsiteY98" fmla="*/ 1789658 h 4213056"/>
                <a:gd name="connsiteX99" fmla="*/ 264473 w 3915297"/>
                <a:gd name="connsiteY99" fmla="*/ 1431831 h 4213056"/>
                <a:gd name="connsiteX100" fmla="*/ 251531 w 3915297"/>
                <a:gd name="connsiteY100" fmla="*/ 1432434 h 4213056"/>
                <a:gd name="connsiteX101" fmla="*/ 247078 w 3915297"/>
                <a:gd name="connsiteY101" fmla="*/ 1474785 h 4213056"/>
                <a:gd name="connsiteX102" fmla="*/ 1163585 w 3915297"/>
                <a:gd name="connsiteY102" fmla="*/ 1840265 h 4213056"/>
                <a:gd name="connsiteX103" fmla="*/ 1207653 w 3915297"/>
                <a:gd name="connsiteY103" fmla="*/ 1922787 h 4213056"/>
                <a:gd name="connsiteX104" fmla="*/ 1215028 w 3915297"/>
                <a:gd name="connsiteY104" fmla="*/ 2137465 h 4213056"/>
                <a:gd name="connsiteX105" fmla="*/ 1186361 w 3915297"/>
                <a:gd name="connsiteY105" fmla="*/ 2148180 h 4213056"/>
                <a:gd name="connsiteX106" fmla="*/ 486897 w 3915297"/>
                <a:gd name="connsiteY106" fmla="*/ 1632314 h 4213056"/>
                <a:gd name="connsiteX107" fmla="*/ 473584 w 3915297"/>
                <a:gd name="connsiteY107" fmla="*/ 1628047 h 4213056"/>
                <a:gd name="connsiteX108" fmla="*/ 481284 w 3915297"/>
                <a:gd name="connsiteY108" fmla="*/ 1771752 h 4213056"/>
                <a:gd name="connsiteX109" fmla="*/ 528320 w 3915297"/>
                <a:gd name="connsiteY109" fmla="*/ 1837482 h 4213056"/>
                <a:gd name="connsiteX110" fmla="*/ 928266 w 3915297"/>
                <a:gd name="connsiteY110" fmla="*/ 2044877 h 4213056"/>
                <a:gd name="connsiteX111" fmla="*/ 970709 w 3915297"/>
                <a:gd name="connsiteY111" fmla="*/ 2081198 h 4213056"/>
                <a:gd name="connsiteX112" fmla="*/ 852563 w 3915297"/>
                <a:gd name="connsiteY112" fmla="*/ 2049284 h 4213056"/>
                <a:gd name="connsiteX113" fmla="*/ 588947 w 3915297"/>
                <a:gd name="connsiteY113" fmla="*/ 1953495 h 4213056"/>
                <a:gd name="connsiteX114" fmla="*/ 548405 w 3915297"/>
                <a:gd name="connsiteY114" fmla="*/ 1890363 h 4213056"/>
                <a:gd name="connsiteX115" fmla="*/ 547570 w 3915297"/>
                <a:gd name="connsiteY115" fmla="*/ 1889064 h 4213056"/>
                <a:gd name="connsiteX116" fmla="*/ 508791 w 3915297"/>
                <a:gd name="connsiteY116" fmla="*/ 1989538 h 4213056"/>
                <a:gd name="connsiteX117" fmla="*/ 551513 w 3915297"/>
                <a:gd name="connsiteY117" fmla="*/ 2044552 h 4213056"/>
                <a:gd name="connsiteX118" fmla="*/ 633525 w 3915297"/>
                <a:gd name="connsiteY118" fmla="*/ 2128744 h 4213056"/>
                <a:gd name="connsiteX119" fmla="*/ 636215 w 3915297"/>
                <a:gd name="connsiteY119" fmla="*/ 2145165 h 4213056"/>
                <a:gd name="connsiteX120" fmla="*/ 501276 w 3915297"/>
                <a:gd name="connsiteY120" fmla="*/ 2240443 h 4213056"/>
                <a:gd name="connsiteX121" fmla="*/ 351076 w 3915297"/>
                <a:gd name="connsiteY121" fmla="*/ 2287015 h 4213056"/>
                <a:gd name="connsiteX122" fmla="*/ 64732 w 3915297"/>
                <a:gd name="connsiteY122" fmla="*/ 2399874 h 4213056"/>
                <a:gd name="connsiteX123" fmla="*/ 2527 w 3915297"/>
                <a:gd name="connsiteY123" fmla="*/ 2533282 h 4213056"/>
                <a:gd name="connsiteX124" fmla="*/ 38569 w 3915297"/>
                <a:gd name="connsiteY124" fmla="*/ 2597667 h 4213056"/>
                <a:gd name="connsiteX125" fmla="*/ 469687 w 3915297"/>
                <a:gd name="connsiteY125" fmla="*/ 3007493 h 4213056"/>
                <a:gd name="connsiteX126" fmla="*/ 492741 w 3915297"/>
                <a:gd name="connsiteY126" fmla="*/ 3171702 h 4213056"/>
                <a:gd name="connsiteX127" fmla="*/ 454472 w 3915297"/>
                <a:gd name="connsiteY127" fmla="*/ 3230010 h 4213056"/>
                <a:gd name="connsiteX128" fmla="*/ 369492 w 3915297"/>
                <a:gd name="connsiteY128" fmla="*/ 3338740 h 4213056"/>
                <a:gd name="connsiteX129" fmla="*/ 328996 w 3915297"/>
                <a:gd name="connsiteY129" fmla="*/ 3606948 h 4213056"/>
                <a:gd name="connsiteX130" fmla="*/ 623830 w 3915297"/>
                <a:gd name="connsiteY130" fmla="*/ 3841664 h 4213056"/>
                <a:gd name="connsiteX131" fmla="*/ 1018812 w 3915297"/>
                <a:gd name="connsiteY131" fmla="*/ 3945478 h 4213056"/>
                <a:gd name="connsiteX132" fmla="*/ 1294396 w 3915297"/>
                <a:gd name="connsiteY132" fmla="*/ 3973959 h 4213056"/>
                <a:gd name="connsiteX133" fmla="*/ 1518536 w 3915297"/>
                <a:gd name="connsiteY133" fmla="*/ 3966259 h 4213056"/>
                <a:gd name="connsiteX134" fmla="*/ 1734512 w 3915297"/>
                <a:gd name="connsiteY134" fmla="*/ 3954848 h 4213056"/>
                <a:gd name="connsiteX135" fmla="*/ 1931099 w 3915297"/>
                <a:gd name="connsiteY135" fmla="*/ 3927016 h 4213056"/>
                <a:gd name="connsiteX136" fmla="*/ 2151204 w 3915297"/>
                <a:gd name="connsiteY136" fmla="*/ 3844587 h 4213056"/>
                <a:gd name="connsiteX137" fmla="*/ 2236880 w 3915297"/>
                <a:gd name="connsiteY137" fmla="*/ 3781130 h 4213056"/>
                <a:gd name="connsiteX138" fmla="*/ 2272087 w 3915297"/>
                <a:gd name="connsiteY138" fmla="*/ 3551841 h 4213056"/>
                <a:gd name="connsiteX139" fmla="*/ 2236880 w 3915297"/>
                <a:gd name="connsiteY139" fmla="*/ 3487734 h 4213056"/>
                <a:gd name="connsiteX140" fmla="*/ 2128892 w 3915297"/>
                <a:gd name="connsiteY140" fmla="*/ 3353723 h 4213056"/>
                <a:gd name="connsiteX141" fmla="*/ 2338049 w 3915297"/>
                <a:gd name="connsiteY141" fmla="*/ 2993020 h 4213056"/>
                <a:gd name="connsiteX142" fmla="*/ 2414773 w 3915297"/>
                <a:gd name="connsiteY142" fmla="*/ 2857850 h 4213056"/>
                <a:gd name="connsiteX143" fmla="*/ 2633810 w 3915297"/>
                <a:gd name="connsiteY143" fmla="*/ 2838135 h 4213056"/>
                <a:gd name="connsiteX144" fmla="*/ 2884298 w 3915297"/>
                <a:gd name="connsiteY144" fmla="*/ 2905999 h 4213056"/>
                <a:gd name="connsiteX145" fmla="*/ 3106954 w 3915297"/>
                <a:gd name="connsiteY145" fmla="*/ 3043443 h 4213056"/>
                <a:gd name="connsiteX146" fmla="*/ 2924747 w 3915297"/>
                <a:gd name="connsiteY146" fmla="*/ 3213218 h 4213056"/>
                <a:gd name="connsiteX147" fmla="*/ 2828634 w 3915297"/>
                <a:gd name="connsiteY147" fmla="*/ 3400017 h 4213056"/>
                <a:gd name="connsiteX148" fmla="*/ 2917372 w 3915297"/>
                <a:gd name="connsiteY148" fmla="*/ 3516587 h 4213056"/>
                <a:gd name="connsiteX149" fmla="*/ 2952255 w 3915297"/>
                <a:gd name="connsiteY149" fmla="*/ 3553047 h 4213056"/>
                <a:gd name="connsiteX150" fmla="*/ 1803304 w 3915297"/>
                <a:gd name="connsiteY150" fmla="*/ 3493904 h 4213056"/>
                <a:gd name="connsiteX151" fmla="*/ 1429613 w 3915297"/>
                <a:gd name="connsiteY151" fmla="*/ 3541728 h 4213056"/>
                <a:gd name="connsiteX152" fmla="*/ 1245875 w 3915297"/>
                <a:gd name="connsiteY152" fmla="*/ 3398254 h 4213056"/>
                <a:gd name="connsiteX153" fmla="*/ 1303209 w 3915297"/>
                <a:gd name="connsiteY153" fmla="*/ 3311233 h 4213056"/>
                <a:gd name="connsiteX154" fmla="*/ 1483839 w 3915297"/>
                <a:gd name="connsiteY154" fmla="*/ 3239194 h 4213056"/>
                <a:gd name="connsiteX155" fmla="*/ 1841109 w 3915297"/>
                <a:gd name="connsiteY155" fmla="*/ 3271758 h 4213056"/>
                <a:gd name="connsiteX156" fmla="*/ 2005317 w 3915297"/>
                <a:gd name="connsiteY156" fmla="*/ 3337998 h 4213056"/>
                <a:gd name="connsiteX157" fmla="*/ 2038159 w 3915297"/>
                <a:gd name="connsiteY157" fmla="*/ 3359058 h 4213056"/>
                <a:gd name="connsiteX158" fmla="*/ 1994649 w 3915297"/>
                <a:gd name="connsiteY158" fmla="*/ 3400806 h 4213056"/>
                <a:gd name="connsiteX159" fmla="*/ 1803304 w 3915297"/>
                <a:gd name="connsiteY159" fmla="*/ 3493904 h 4213056"/>
                <a:gd name="connsiteX160" fmla="*/ 717856 w 3915297"/>
                <a:gd name="connsiteY160" fmla="*/ 1245588 h 4213056"/>
                <a:gd name="connsiteX161" fmla="*/ 670309 w 3915297"/>
                <a:gd name="connsiteY161" fmla="*/ 1236172 h 4213056"/>
                <a:gd name="connsiteX162" fmla="*/ 660012 w 3915297"/>
                <a:gd name="connsiteY162" fmla="*/ 1212654 h 4213056"/>
                <a:gd name="connsiteX163" fmla="*/ 660058 w 3915297"/>
                <a:gd name="connsiteY163" fmla="*/ 1030725 h 4213056"/>
                <a:gd name="connsiteX164" fmla="*/ 687055 w 3915297"/>
                <a:gd name="connsiteY164" fmla="*/ 1006651 h 4213056"/>
                <a:gd name="connsiteX165" fmla="*/ 1827239 w 3915297"/>
                <a:gd name="connsiteY165" fmla="*/ 1114453 h 4213056"/>
                <a:gd name="connsiteX166" fmla="*/ 1868152 w 3915297"/>
                <a:gd name="connsiteY166" fmla="*/ 1144234 h 4213056"/>
                <a:gd name="connsiteX167" fmla="*/ 1871260 w 3915297"/>
                <a:gd name="connsiteY167" fmla="*/ 1316978 h 4213056"/>
                <a:gd name="connsiteX168" fmla="*/ 1847464 w 3915297"/>
                <a:gd name="connsiteY168" fmla="*/ 1350515 h 4213056"/>
                <a:gd name="connsiteX169" fmla="*/ 717856 w 3915297"/>
                <a:gd name="connsiteY169" fmla="*/ 1245588 h 4213056"/>
                <a:gd name="connsiteX170" fmla="*/ 615805 w 3915297"/>
                <a:gd name="connsiteY170" fmla="*/ 2021544 h 4213056"/>
                <a:gd name="connsiteX171" fmla="*/ 618124 w 3915297"/>
                <a:gd name="connsiteY171" fmla="*/ 2017834 h 4213056"/>
                <a:gd name="connsiteX172" fmla="*/ 838600 w 3915297"/>
                <a:gd name="connsiteY172" fmla="*/ 2120534 h 4213056"/>
                <a:gd name="connsiteX173" fmla="*/ 959113 w 3915297"/>
                <a:gd name="connsiteY173" fmla="*/ 2205282 h 4213056"/>
                <a:gd name="connsiteX174" fmla="*/ 1082826 w 3915297"/>
                <a:gd name="connsiteY174" fmla="*/ 2325795 h 4213056"/>
                <a:gd name="connsiteX175" fmla="*/ 1122347 w 3915297"/>
                <a:gd name="connsiteY175" fmla="*/ 2444359 h 4213056"/>
                <a:gd name="connsiteX176" fmla="*/ 1126058 w 3915297"/>
                <a:gd name="connsiteY176" fmla="*/ 2505357 h 4213056"/>
                <a:gd name="connsiteX177" fmla="*/ 1095953 w 3915297"/>
                <a:gd name="connsiteY177" fmla="*/ 2478082 h 4213056"/>
                <a:gd name="connsiteX178" fmla="*/ 1095953 w 3915297"/>
                <a:gd name="connsiteY178" fmla="*/ 2478082 h 4213056"/>
                <a:gd name="connsiteX179" fmla="*/ 1095953 w 3915297"/>
                <a:gd name="connsiteY179" fmla="*/ 2478082 h 4213056"/>
                <a:gd name="connsiteX180" fmla="*/ 1095953 w 3915297"/>
                <a:gd name="connsiteY180" fmla="*/ 2478082 h 4213056"/>
                <a:gd name="connsiteX181" fmla="*/ 647209 w 3915297"/>
                <a:gd name="connsiteY181" fmla="*/ 2052206 h 4213056"/>
                <a:gd name="connsiteX182" fmla="*/ 615805 w 3915297"/>
                <a:gd name="connsiteY182" fmla="*/ 2021544 h 42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915297" h="4213056">
                  <a:moveTo>
                    <a:pt x="2952255" y="3553047"/>
                  </a:moveTo>
                  <a:cubicBezTo>
                    <a:pt x="2973639" y="3581342"/>
                    <a:pt x="2992472" y="3594377"/>
                    <a:pt x="2979205" y="3625781"/>
                  </a:cubicBezTo>
                  <a:cubicBezTo>
                    <a:pt x="2973825" y="3638444"/>
                    <a:pt x="2964315" y="3650598"/>
                    <a:pt x="2966032" y="3664282"/>
                  </a:cubicBezTo>
                  <a:cubicBezTo>
                    <a:pt x="2967609" y="3676760"/>
                    <a:pt x="2978092" y="3685991"/>
                    <a:pt x="2988112" y="3693598"/>
                  </a:cubicBezTo>
                  <a:cubicBezTo>
                    <a:pt x="3082509" y="3765173"/>
                    <a:pt x="3198243" y="3805158"/>
                    <a:pt x="3290228" y="3879840"/>
                  </a:cubicBezTo>
                  <a:cubicBezTo>
                    <a:pt x="3355772" y="3933046"/>
                    <a:pt x="3406566" y="4001791"/>
                    <a:pt x="3463575" y="4064042"/>
                  </a:cubicBezTo>
                  <a:cubicBezTo>
                    <a:pt x="3520584" y="4126293"/>
                    <a:pt x="3587567" y="4184276"/>
                    <a:pt x="3669207" y="4205661"/>
                  </a:cubicBezTo>
                  <a:cubicBezTo>
                    <a:pt x="3750848" y="4227045"/>
                    <a:pt x="3849512" y="4202182"/>
                    <a:pt x="3892466" y="4129493"/>
                  </a:cubicBezTo>
                  <a:cubicBezTo>
                    <a:pt x="3921968" y="4079581"/>
                    <a:pt x="3920623" y="4015939"/>
                    <a:pt x="3901280" y="3961249"/>
                  </a:cubicBezTo>
                  <a:cubicBezTo>
                    <a:pt x="3881936" y="3906559"/>
                    <a:pt x="3846450" y="3859245"/>
                    <a:pt x="3809573" y="3814482"/>
                  </a:cubicBezTo>
                  <a:cubicBezTo>
                    <a:pt x="3690777" y="3670358"/>
                    <a:pt x="3545633" y="3539409"/>
                    <a:pt x="3367508" y="3483188"/>
                  </a:cubicBezTo>
                  <a:cubicBezTo>
                    <a:pt x="3345753" y="3476323"/>
                    <a:pt x="3314952" y="3474792"/>
                    <a:pt x="3307437" y="3496316"/>
                  </a:cubicBezTo>
                  <a:cubicBezTo>
                    <a:pt x="3304144" y="3505825"/>
                    <a:pt x="3320472" y="3532590"/>
                    <a:pt x="3319266" y="3542610"/>
                  </a:cubicBezTo>
                  <a:cubicBezTo>
                    <a:pt x="3315230" y="3576286"/>
                    <a:pt x="3265133" y="3583940"/>
                    <a:pt x="3234007" y="3570442"/>
                  </a:cubicBezTo>
                  <a:cubicBezTo>
                    <a:pt x="3202882" y="3556943"/>
                    <a:pt x="3164567" y="3515195"/>
                    <a:pt x="3130658" y="3514128"/>
                  </a:cubicBezTo>
                  <a:cubicBezTo>
                    <a:pt x="3103104" y="3513247"/>
                    <a:pt x="3090301" y="3526467"/>
                    <a:pt x="3062980" y="3530039"/>
                  </a:cubicBezTo>
                  <a:cubicBezTo>
                    <a:pt x="2995626" y="3538898"/>
                    <a:pt x="2945575" y="3480220"/>
                    <a:pt x="2906981" y="3424324"/>
                  </a:cubicBezTo>
                  <a:cubicBezTo>
                    <a:pt x="2891164" y="3401409"/>
                    <a:pt x="2873722" y="3380302"/>
                    <a:pt x="2879149" y="3352981"/>
                  </a:cubicBezTo>
                  <a:cubicBezTo>
                    <a:pt x="2883834" y="3329416"/>
                    <a:pt x="2898585" y="3297874"/>
                    <a:pt x="2917186" y="3282751"/>
                  </a:cubicBezTo>
                  <a:cubicBezTo>
                    <a:pt x="2981757" y="3230242"/>
                    <a:pt x="3036910" y="3185432"/>
                    <a:pt x="3101481" y="3132969"/>
                  </a:cubicBezTo>
                  <a:cubicBezTo>
                    <a:pt x="3124952" y="3113904"/>
                    <a:pt x="3149723" y="3092891"/>
                    <a:pt x="3157840" y="3063760"/>
                  </a:cubicBezTo>
                  <a:cubicBezTo>
                    <a:pt x="3175282" y="3001092"/>
                    <a:pt x="3109134" y="2948721"/>
                    <a:pt x="3050548" y="2920425"/>
                  </a:cubicBezTo>
                  <a:cubicBezTo>
                    <a:pt x="2900951" y="2848201"/>
                    <a:pt x="2739201" y="2801212"/>
                    <a:pt x="2574203" y="2781915"/>
                  </a:cubicBezTo>
                  <a:cubicBezTo>
                    <a:pt x="2519421" y="2775513"/>
                    <a:pt x="2461020" y="2772777"/>
                    <a:pt x="2412082" y="2798289"/>
                  </a:cubicBezTo>
                  <a:cubicBezTo>
                    <a:pt x="2329653" y="2841336"/>
                    <a:pt x="2305022" y="2944454"/>
                    <a:pt x="2273618" y="3031939"/>
                  </a:cubicBezTo>
                  <a:cubicBezTo>
                    <a:pt x="2242121" y="3119656"/>
                    <a:pt x="2195642" y="3201992"/>
                    <a:pt x="2136777" y="3274263"/>
                  </a:cubicBezTo>
                  <a:cubicBezTo>
                    <a:pt x="2125830" y="3287715"/>
                    <a:pt x="2113816" y="3301260"/>
                    <a:pt x="2097766" y="3307800"/>
                  </a:cubicBezTo>
                  <a:cubicBezTo>
                    <a:pt x="2069285" y="3319397"/>
                    <a:pt x="2037417" y="3305852"/>
                    <a:pt x="2009400" y="3293235"/>
                  </a:cubicBezTo>
                  <a:cubicBezTo>
                    <a:pt x="1789480" y="3193875"/>
                    <a:pt x="1524566" y="3138211"/>
                    <a:pt x="1312440" y="3253296"/>
                  </a:cubicBezTo>
                  <a:cubicBezTo>
                    <a:pt x="1246617" y="3289014"/>
                    <a:pt x="1183114" y="3357991"/>
                    <a:pt x="1203524" y="3430076"/>
                  </a:cubicBezTo>
                  <a:cubicBezTo>
                    <a:pt x="1212291" y="3461062"/>
                    <a:pt x="1235345" y="3485971"/>
                    <a:pt x="1260255" y="3506335"/>
                  </a:cubicBezTo>
                  <a:cubicBezTo>
                    <a:pt x="1364625" y="3591687"/>
                    <a:pt x="1510001" y="3614973"/>
                    <a:pt x="1642945" y="3592568"/>
                  </a:cubicBezTo>
                  <a:cubicBezTo>
                    <a:pt x="1775889" y="3570163"/>
                    <a:pt x="1898443" y="3506567"/>
                    <a:pt x="2011765" y="3433555"/>
                  </a:cubicBezTo>
                  <a:cubicBezTo>
                    <a:pt x="2035886" y="3418015"/>
                    <a:pt x="2067244" y="3390600"/>
                    <a:pt x="2096838" y="3396399"/>
                  </a:cubicBezTo>
                  <a:cubicBezTo>
                    <a:pt x="2137195" y="3404331"/>
                    <a:pt x="2223938" y="3534306"/>
                    <a:pt x="2240312" y="3592985"/>
                  </a:cubicBezTo>
                  <a:cubicBezTo>
                    <a:pt x="2240498" y="3593589"/>
                    <a:pt x="2240637" y="3594192"/>
                    <a:pt x="2240823" y="3594795"/>
                  </a:cubicBezTo>
                  <a:cubicBezTo>
                    <a:pt x="2241890" y="3595676"/>
                    <a:pt x="2241565" y="3595769"/>
                    <a:pt x="2240823" y="3594795"/>
                  </a:cubicBezTo>
                  <a:cubicBezTo>
                    <a:pt x="2243142" y="3619704"/>
                    <a:pt x="2245647" y="3644428"/>
                    <a:pt x="2239431" y="3669338"/>
                  </a:cubicBezTo>
                  <a:cubicBezTo>
                    <a:pt x="2225237" y="3726347"/>
                    <a:pt x="2186504" y="3763503"/>
                    <a:pt x="2139050" y="3793051"/>
                  </a:cubicBezTo>
                  <a:cubicBezTo>
                    <a:pt x="2067105" y="3837814"/>
                    <a:pt x="1986902" y="3860590"/>
                    <a:pt x="1904983" y="3877846"/>
                  </a:cubicBezTo>
                  <a:cubicBezTo>
                    <a:pt x="1763318" y="3907626"/>
                    <a:pt x="1619566" y="3918017"/>
                    <a:pt x="1475257" y="3922052"/>
                  </a:cubicBezTo>
                  <a:cubicBezTo>
                    <a:pt x="1428082" y="3923351"/>
                    <a:pt x="1380907" y="3922702"/>
                    <a:pt x="1333685" y="3922934"/>
                  </a:cubicBezTo>
                  <a:cubicBezTo>
                    <a:pt x="1193412" y="3923722"/>
                    <a:pt x="1053742" y="3907348"/>
                    <a:pt x="916205" y="3881000"/>
                  </a:cubicBezTo>
                  <a:cubicBezTo>
                    <a:pt x="910639" y="3879933"/>
                    <a:pt x="690256" y="3819677"/>
                    <a:pt x="591638" y="3767074"/>
                  </a:cubicBezTo>
                  <a:cubicBezTo>
                    <a:pt x="461152" y="3697494"/>
                    <a:pt x="386330" y="3623647"/>
                    <a:pt x="377656" y="3600083"/>
                  </a:cubicBezTo>
                  <a:cubicBezTo>
                    <a:pt x="369260" y="3577260"/>
                    <a:pt x="359472" y="3537275"/>
                    <a:pt x="356782" y="3513108"/>
                  </a:cubicBezTo>
                  <a:cubicBezTo>
                    <a:pt x="354323" y="3491028"/>
                    <a:pt x="368008" y="3457351"/>
                    <a:pt x="375940" y="3436570"/>
                  </a:cubicBezTo>
                  <a:cubicBezTo>
                    <a:pt x="396164" y="3383689"/>
                    <a:pt x="429934" y="3338415"/>
                    <a:pt x="466394" y="3295647"/>
                  </a:cubicBezTo>
                  <a:cubicBezTo>
                    <a:pt x="508930" y="3245828"/>
                    <a:pt x="544555" y="3197214"/>
                    <a:pt x="565568" y="3133850"/>
                  </a:cubicBezTo>
                  <a:cubicBezTo>
                    <a:pt x="569418" y="3082036"/>
                    <a:pt x="543720" y="3022105"/>
                    <a:pt x="509904" y="2985970"/>
                  </a:cubicBezTo>
                  <a:cubicBezTo>
                    <a:pt x="503781" y="2978548"/>
                    <a:pt x="359890" y="2834100"/>
                    <a:pt x="288965" y="2775467"/>
                  </a:cubicBezTo>
                  <a:cubicBezTo>
                    <a:pt x="224163" y="2721937"/>
                    <a:pt x="106108" y="2600728"/>
                    <a:pt x="103140" y="2595533"/>
                  </a:cubicBezTo>
                  <a:cubicBezTo>
                    <a:pt x="89780" y="2572154"/>
                    <a:pt x="62273" y="2546502"/>
                    <a:pt x="59351" y="2518021"/>
                  </a:cubicBezTo>
                  <a:cubicBezTo>
                    <a:pt x="47986" y="2492462"/>
                    <a:pt x="55408" y="2483370"/>
                    <a:pt x="68582" y="2463656"/>
                  </a:cubicBezTo>
                  <a:cubicBezTo>
                    <a:pt x="86023" y="2437633"/>
                    <a:pt x="112417" y="2421212"/>
                    <a:pt x="139229" y="2406600"/>
                  </a:cubicBezTo>
                  <a:cubicBezTo>
                    <a:pt x="201572" y="2372692"/>
                    <a:pt x="429377" y="2312946"/>
                    <a:pt x="450901" y="2306359"/>
                  </a:cubicBezTo>
                  <a:cubicBezTo>
                    <a:pt x="462544" y="2302787"/>
                    <a:pt x="473955" y="2301998"/>
                    <a:pt x="485644" y="2305338"/>
                  </a:cubicBezTo>
                  <a:cubicBezTo>
                    <a:pt x="523774" y="2316842"/>
                    <a:pt x="1442647" y="2663582"/>
                    <a:pt x="1481148" y="2673185"/>
                  </a:cubicBezTo>
                  <a:cubicBezTo>
                    <a:pt x="1516588" y="2681998"/>
                    <a:pt x="1535328" y="2703336"/>
                    <a:pt x="1541636" y="2737894"/>
                  </a:cubicBezTo>
                  <a:cubicBezTo>
                    <a:pt x="1541961" y="2739564"/>
                    <a:pt x="1560794" y="2886795"/>
                    <a:pt x="1558475" y="2897186"/>
                  </a:cubicBezTo>
                  <a:cubicBezTo>
                    <a:pt x="1556851" y="2904422"/>
                    <a:pt x="1553326" y="2909200"/>
                    <a:pt x="1542657" y="2905582"/>
                  </a:cubicBezTo>
                  <a:cubicBezTo>
                    <a:pt x="1469412" y="2880718"/>
                    <a:pt x="650920" y="2589085"/>
                    <a:pt x="610563" y="2563712"/>
                  </a:cubicBezTo>
                  <a:cubicBezTo>
                    <a:pt x="597853" y="2555687"/>
                    <a:pt x="586535" y="2546966"/>
                    <a:pt x="586118" y="2529432"/>
                  </a:cubicBezTo>
                  <a:cubicBezTo>
                    <a:pt x="585839" y="2517464"/>
                    <a:pt x="577814" y="2520433"/>
                    <a:pt x="572341" y="2525536"/>
                  </a:cubicBezTo>
                  <a:cubicBezTo>
                    <a:pt x="560744" y="2536344"/>
                    <a:pt x="549287" y="2547523"/>
                    <a:pt x="538989" y="2559583"/>
                  </a:cubicBezTo>
                  <a:cubicBezTo>
                    <a:pt x="531660" y="2568211"/>
                    <a:pt x="532402" y="2577999"/>
                    <a:pt x="539453" y="2587694"/>
                  </a:cubicBezTo>
                  <a:cubicBezTo>
                    <a:pt x="549658" y="2601749"/>
                    <a:pt x="564873" y="2608150"/>
                    <a:pt x="579299" y="2615897"/>
                  </a:cubicBezTo>
                  <a:cubicBezTo>
                    <a:pt x="582963" y="2625313"/>
                    <a:pt x="1409527" y="2952061"/>
                    <a:pt x="1519649" y="2991072"/>
                  </a:cubicBezTo>
                  <a:cubicBezTo>
                    <a:pt x="1579488" y="3012271"/>
                    <a:pt x="1588023" y="3011204"/>
                    <a:pt x="1631487" y="2965977"/>
                  </a:cubicBezTo>
                  <a:cubicBezTo>
                    <a:pt x="1632694" y="2964725"/>
                    <a:pt x="2539274" y="2028131"/>
                    <a:pt x="2604494" y="1964721"/>
                  </a:cubicBezTo>
                  <a:cubicBezTo>
                    <a:pt x="2620080" y="1949552"/>
                    <a:pt x="2632094" y="1937028"/>
                    <a:pt x="2634228" y="1916061"/>
                  </a:cubicBezTo>
                  <a:cubicBezTo>
                    <a:pt x="2639470" y="1863923"/>
                    <a:pt x="2637289" y="1811691"/>
                    <a:pt x="2636083" y="1759460"/>
                  </a:cubicBezTo>
                  <a:cubicBezTo>
                    <a:pt x="2635156" y="1721005"/>
                    <a:pt x="2623652" y="1688210"/>
                    <a:pt x="2589465" y="1666640"/>
                  </a:cubicBezTo>
                  <a:cubicBezTo>
                    <a:pt x="2546696" y="1638344"/>
                    <a:pt x="2546789" y="1622109"/>
                    <a:pt x="2591181" y="1598081"/>
                  </a:cubicBezTo>
                  <a:cubicBezTo>
                    <a:pt x="2619941" y="1582495"/>
                    <a:pt x="2649628" y="1568579"/>
                    <a:pt x="2678898" y="1553921"/>
                  </a:cubicBezTo>
                  <a:cubicBezTo>
                    <a:pt x="2686042" y="1549931"/>
                    <a:pt x="2683815" y="1542973"/>
                    <a:pt x="2683769" y="1537129"/>
                  </a:cubicBezTo>
                  <a:cubicBezTo>
                    <a:pt x="2683027" y="1433826"/>
                    <a:pt x="2685671" y="1330522"/>
                    <a:pt x="2682609" y="1227266"/>
                  </a:cubicBezTo>
                  <a:cubicBezTo>
                    <a:pt x="2681867" y="1202078"/>
                    <a:pt x="2678713" y="1177586"/>
                    <a:pt x="2669204" y="1154114"/>
                  </a:cubicBezTo>
                  <a:cubicBezTo>
                    <a:pt x="2658534" y="1133472"/>
                    <a:pt x="2642949" y="1116866"/>
                    <a:pt x="2624069" y="1103831"/>
                  </a:cubicBezTo>
                  <a:cubicBezTo>
                    <a:pt x="2598881" y="1086436"/>
                    <a:pt x="2429895" y="982019"/>
                    <a:pt x="2371308" y="946209"/>
                  </a:cubicBezTo>
                  <a:cubicBezTo>
                    <a:pt x="2349599" y="938648"/>
                    <a:pt x="2338559" y="925752"/>
                    <a:pt x="2338049" y="900425"/>
                  </a:cubicBezTo>
                  <a:cubicBezTo>
                    <a:pt x="2337121" y="852972"/>
                    <a:pt x="2335219" y="805379"/>
                    <a:pt x="2327519" y="758343"/>
                  </a:cubicBezTo>
                  <a:cubicBezTo>
                    <a:pt x="2320561" y="736866"/>
                    <a:pt x="2305346" y="723692"/>
                    <a:pt x="2285447" y="714136"/>
                  </a:cubicBezTo>
                  <a:cubicBezTo>
                    <a:pt x="2264062" y="703839"/>
                    <a:pt x="2240962" y="697020"/>
                    <a:pt x="2221062" y="683568"/>
                  </a:cubicBezTo>
                  <a:cubicBezTo>
                    <a:pt x="2194204" y="673223"/>
                    <a:pt x="2182329" y="653973"/>
                    <a:pt x="2186411" y="625213"/>
                  </a:cubicBezTo>
                  <a:cubicBezTo>
                    <a:pt x="2190122" y="612921"/>
                    <a:pt x="2255110" y="156105"/>
                    <a:pt x="2248987" y="127067"/>
                  </a:cubicBezTo>
                  <a:cubicBezTo>
                    <a:pt x="2237947" y="98957"/>
                    <a:pt x="2215728" y="85551"/>
                    <a:pt x="2187524" y="78871"/>
                  </a:cubicBezTo>
                  <a:cubicBezTo>
                    <a:pt x="2151946" y="70475"/>
                    <a:pt x="1955916" y="58507"/>
                    <a:pt x="1894175" y="54286"/>
                  </a:cubicBezTo>
                  <a:cubicBezTo>
                    <a:pt x="1805948" y="48210"/>
                    <a:pt x="1174208" y="5673"/>
                    <a:pt x="1074940" y="199"/>
                  </a:cubicBezTo>
                  <a:cubicBezTo>
                    <a:pt x="1039872" y="-1749"/>
                    <a:pt x="1020529" y="10497"/>
                    <a:pt x="1003737" y="40556"/>
                  </a:cubicBezTo>
                  <a:cubicBezTo>
                    <a:pt x="862629" y="292946"/>
                    <a:pt x="735715" y="552386"/>
                    <a:pt x="617939" y="816326"/>
                  </a:cubicBezTo>
                  <a:cubicBezTo>
                    <a:pt x="591081" y="876490"/>
                    <a:pt x="561718" y="933638"/>
                    <a:pt x="513940" y="980535"/>
                  </a:cubicBezTo>
                  <a:cubicBezTo>
                    <a:pt x="458647" y="1034761"/>
                    <a:pt x="266606" y="1198413"/>
                    <a:pt x="232605" y="1233621"/>
                  </a:cubicBezTo>
                  <a:cubicBezTo>
                    <a:pt x="216880" y="1249856"/>
                    <a:pt x="217576" y="1256721"/>
                    <a:pt x="236038" y="1270081"/>
                  </a:cubicBezTo>
                  <a:cubicBezTo>
                    <a:pt x="243367" y="1275415"/>
                    <a:pt x="974791" y="1541164"/>
                    <a:pt x="988800" y="1548447"/>
                  </a:cubicBezTo>
                  <a:cubicBezTo>
                    <a:pt x="1023126" y="1560136"/>
                    <a:pt x="1232191" y="1628325"/>
                    <a:pt x="1298988" y="1659961"/>
                  </a:cubicBezTo>
                  <a:cubicBezTo>
                    <a:pt x="1307152" y="1676381"/>
                    <a:pt x="1311048" y="1738215"/>
                    <a:pt x="1316476" y="1750786"/>
                  </a:cubicBezTo>
                  <a:cubicBezTo>
                    <a:pt x="1316476" y="1750786"/>
                    <a:pt x="1314527" y="1761826"/>
                    <a:pt x="1314064" y="1767392"/>
                  </a:cubicBezTo>
                  <a:cubicBezTo>
                    <a:pt x="1311976" y="1793415"/>
                    <a:pt x="1311234" y="1794064"/>
                    <a:pt x="1286092" y="1789658"/>
                  </a:cubicBezTo>
                  <a:cubicBezTo>
                    <a:pt x="1240819" y="1776484"/>
                    <a:pt x="333032" y="1467781"/>
                    <a:pt x="264473" y="1431831"/>
                  </a:cubicBezTo>
                  <a:cubicBezTo>
                    <a:pt x="260112" y="1429558"/>
                    <a:pt x="255798" y="1429883"/>
                    <a:pt x="251531" y="1432434"/>
                  </a:cubicBezTo>
                  <a:cubicBezTo>
                    <a:pt x="236641" y="1441387"/>
                    <a:pt x="233811" y="1463513"/>
                    <a:pt x="247078" y="1474785"/>
                  </a:cubicBezTo>
                  <a:cubicBezTo>
                    <a:pt x="256077" y="1482392"/>
                    <a:pt x="1158390" y="1838224"/>
                    <a:pt x="1163585" y="1840265"/>
                  </a:cubicBezTo>
                  <a:cubicBezTo>
                    <a:pt x="1191556" y="1860676"/>
                    <a:pt x="1202967" y="1890038"/>
                    <a:pt x="1207653" y="1922787"/>
                  </a:cubicBezTo>
                  <a:cubicBezTo>
                    <a:pt x="1215677" y="1978869"/>
                    <a:pt x="1218785" y="2122436"/>
                    <a:pt x="1215028" y="2137465"/>
                  </a:cubicBezTo>
                  <a:cubicBezTo>
                    <a:pt x="1211039" y="2159823"/>
                    <a:pt x="1204730" y="2162096"/>
                    <a:pt x="1186361" y="2148180"/>
                  </a:cubicBezTo>
                  <a:cubicBezTo>
                    <a:pt x="1155607" y="2124848"/>
                    <a:pt x="617336" y="1719104"/>
                    <a:pt x="486897" y="1632314"/>
                  </a:cubicBezTo>
                  <a:cubicBezTo>
                    <a:pt x="483371" y="1629948"/>
                    <a:pt x="480356" y="1625681"/>
                    <a:pt x="473584" y="1628047"/>
                  </a:cubicBezTo>
                  <a:cubicBezTo>
                    <a:pt x="476460" y="1675732"/>
                    <a:pt x="482258" y="1723835"/>
                    <a:pt x="481284" y="1771752"/>
                  </a:cubicBezTo>
                  <a:cubicBezTo>
                    <a:pt x="480542" y="1808398"/>
                    <a:pt x="493762" y="1818788"/>
                    <a:pt x="528320" y="1837482"/>
                  </a:cubicBezTo>
                  <a:cubicBezTo>
                    <a:pt x="615712" y="1880204"/>
                    <a:pt x="907252" y="2035600"/>
                    <a:pt x="928266" y="2044877"/>
                  </a:cubicBezTo>
                  <a:cubicBezTo>
                    <a:pt x="942274" y="2054850"/>
                    <a:pt x="955866" y="2065287"/>
                    <a:pt x="970709" y="2081198"/>
                  </a:cubicBezTo>
                  <a:cubicBezTo>
                    <a:pt x="927060" y="2075075"/>
                    <a:pt x="851310" y="2049516"/>
                    <a:pt x="852563" y="2049284"/>
                  </a:cubicBezTo>
                  <a:cubicBezTo>
                    <a:pt x="814386" y="2036481"/>
                    <a:pt x="636911" y="1977106"/>
                    <a:pt x="588947" y="1953495"/>
                  </a:cubicBezTo>
                  <a:cubicBezTo>
                    <a:pt x="562971" y="1940693"/>
                    <a:pt x="536809" y="1927519"/>
                    <a:pt x="548405" y="1890363"/>
                  </a:cubicBezTo>
                  <a:cubicBezTo>
                    <a:pt x="548498" y="1890038"/>
                    <a:pt x="547849" y="1889482"/>
                    <a:pt x="547570" y="1889064"/>
                  </a:cubicBezTo>
                  <a:cubicBezTo>
                    <a:pt x="501184" y="1905021"/>
                    <a:pt x="484345" y="1948671"/>
                    <a:pt x="508791" y="1989538"/>
                  </a:cubicBezTo>
                  <a:cubicBezTo>
                    <a:pt x="520805" y="2009623"/>
                    <a:pt x="535417" y="2027760"/>
                    <a:pt x="551513" y="2044552"/>
                  </a:cubicBezTo>
                  <a:cubicBezTo>
                    <a:pt x="578649" y="2072848"/>
                    <a:pt x="606157" y="2100727"/>
                    <a:pt x="633525" y="2128744"/>
                  </a:cubicBezTo>
                  <a:cubicBezTo>
                    <a:pt x="638210" y="2133568"/>
                    <a:pt x="643962" y="2137233"/>
                    <a:pt x="636215" y="2145165"/>
                  </a:cubicBezTo>
                  <a:cubicBezTo>
                    <a:pt x="597065" y="2185243"/>
                    <a:pt x="555595" y="2221378"/>
                    <a:pt x="501276" y="2240443"/>
                  </a:cubicBezTo>
                  <a:cubicBezTo>
                    <a:pt x="451735" y="2257838"/>
                    <a:pt x="401777" y="2273470"/>
                    <a:pt x="351076" y="2287015"/>
                  </a:cubicBezTo>
                  <a:cubicBezTo>
                    <a:pt x="316426" y="2293510"/>
                    <a:pt x="120396" y="2358868"/>
                    <a:pt x="64732" y="2399874"/>
                  </a:cubicBezTo>
                  <a:cubicBezTo>
                    <a:pt x="20015" y="2432809"/>
                    <a:pt x="-8977" y="2473397"/>
                    <a:pt x="2527" y="2533282"/>
                  </a:cubicBezTo>
                  <a:cubicBezTo>
                    <a:pt x="7490" y="2559120"/>
                    <a:pt x="21824" y="2578834"/>
                    <a:pt x="38569" y="2597667"/>
                  </a:cubicBezTo>
                  <a:cubicBezTo>
                    <a:pt x="103001" y="2669984"/>
                    <a:pt x="399875" y="2933274"/>
                    <a:pt x="469687" y="3007493"/>
                  </a:cubicBezTo>
                  <a:cubicBezTo>
                    <a:pt x="516538" y="3057266"/>
                    <a:pt x="523867" y="3111074"/>
                    <a:pt x="492741" y="3171702"/>
                  </a:cubicBezTo>
                  <a:cubicBezTo>
                    <a:pt x="482072" y="3192437"/>
                    <a:pt x="468759" y="3211641"/>
                    <a:pt x="454472" y="3230010"/>
                  </a:cubicBezTo>
                  <a:cubicBezTo>
                    <a:pt x="426269" y="3266331"/>
                    <a:pt x="396396" y="3301353"/>
                    <a:pt x="369492" y="3338740"/>
                  </a:cubicBezTo>
                  <a:cubicBezTo>
                    <a:pt x="311648" y="3419082"/>
                    <a:pt x="291609" y="3515473"/>
                    <a:pt x="328996" y="3606948"/>
                  </a:cubicBezTo>
                  <a:cubicBezTo>
                    <a:pt x="379465" y="3730336"/>
                    <a:pt x="559492" y="3814899"/>
                    <a:pt x="623830" y="3841664"/>
                  </a:cubicBezTo>
                  <a:cubicBezTo>
                    <a:pt x="749631" y="3893989"/>
                    <a:pt x="884569" y="3924604"/>
                    <a:pt x="1018812" y="3945478"/>
                  </a:cubicBezTo>
                  <a:cubicBezTo>
                    <a:pt x="1110704" y="3959765"/>
                    <a:pt x="1201390" y="3974748"/>
                    <a:pt x="1294396" y="3973959"/>
                  </a:cubicBezTo>
                  <a:cubicBezTo>
                    <a:pt x="1365460" y="3973356"/>
                    <a:pt x="1447054" y="3969181"/>
                    <a:pt x="1518536" y="3966259"/>
                  </a:cubicBezTo>
                  <a:cubicBezTo>
                    <a:pt x="1590389" y="3963336"/>
                    <a:pt x="1663123" y="3963476"/>
                    <a:pt x="1734512" y="3954848"/>
                  </a:cubicBezTo>
                  <a:cubicBezTo>
                    <a:pt x="1801263" y="3946777"/>
                    <a:pt x="1865044" y="3940004"/>
                    <a:pt x="1931099" y="3927016"/>
                  </a:cubicBezTo>
                  <a:cubicBezTo>
                    <a:pt x="2009028" y="3911708"/>
                    <a:pt x="2080557" y="3881371"/>
                    <a:pt x="2151204" y="3844587"/>
                  </a:cubicBezTo>
                  <a:cubicBezTo>
                    <a:pt x="2183025" y="3827980"/>
                    <a:pt x="2212109" y="3807617"/>
                    <a:pt x="2236880" y="3781130"/>
                  </a:cubicBezTo>
                  <a:cubicBezTo>
                    <a:pt x="2277143" y="3738129"/>
                    <a:pt x="2306831" y="3636543"/>
                    <a:pt x="2272087" y="3551841"/>
                  </a:cubicBezTo>
                  <a:cubicBezTo>
                    <a:pt x="2262810" y="3529204"/>
                    <a:pt x="2249543" y="3508191"/>
                    <a:pt x="2236880" y="3487734"/>
                  </a:cubicBezTo>
                  <a:cubicBezTo>
                    <a:pt x="2206682" y="3438796"/>
                    <a:pt x="2170315" y="3393616"/>
                    <a:pt x="2128892" y="3353723"/>
                  </a:cubicBezTo>
                  <a:cubicBezTo>
                    <a:pt x="2235163" y="3261692"/>
                    <a:pt x="2290781" y="3125454"/>
                    <a:pt x="2338049" y="2993020"/>
                  </a:cubicBezTo>
                  <a:cubicBezTo>
                    <a:pt x="2355676" y="2943572"/>
                    <a:pt x="2374416" y="2891387"/>
                    <a:pt x="2414773" y="2857850"/>
                  </a:cubicBezTo>
                  <a:cubicBezTo>
                    <a:pt x="2475261" y="2807613"/>
                    <a:pt x="2556438" y="2824173"/>
                    <a:pt x="2633810" y="2838135"/>
                  </a:cubicBezTo>
                  <a:cubicBezTo>
                    <a:pt x="2717910" y="2853257"/>
                    <a:pt x="2802333" y="2881924"/>
                    <a:pt x="2884298" y="2905999"/>
                  </a:cubicBezTo>
                  <a:cubicBezTo>
                    <a:pt x="2969650" y="2931048"/>
                    <a:pt x="3103800" y="2973584"/>
                    <a:pt x="3106954" y="3043443"/>
                  </a:cubicBezTo>
                  <a:cubicBezTo>
                    <a:pt x="3108717" y="3081712"/>
                    <a:pt x="2977164" y="3174485"/>
                    <a:pt x="2924747" y="3213218"/>
                  </a:cubicBezTo>
                  <a:cubicBezTo>
                    <a:pt x="2861012" y="3260347"/>
                    <a:pt x="2808920" y="3323247"/>
                    <a:pt x="2828634" y="3400017"/>
                  </a:cubicBezTo>
                  <a:cubicBezTo>
                    <a:pt x="2840602" y="3446728"/>
                    <a:pt x="2881098" y="3484765"/>
                    <a:pt x="2917372" y="3516587"/>
                  </a:cubicBezTo>
                  <a:cubicBezTo>
                    <a:pt x="2928087" y="3525864"/>
                    <a:pt x="2943395" y="3541311"/>
                    <a:pt x="2952255" y="3553047"/>
                  </a:cubicBezTo>
                  <a:close/>
                  <a:moveTo>
                    <a:pt x="1803304" y="3493904"/>
                  </a:moveTo>
                  <a:cubicBezTo>
                    <a:pt x="1686966" y="3549382"/>
                    <a:pt x="1556387" y="3566963"/>
                    <a:pt x="1429613" y="3541728"/>
                  </a:cubicBezTo>
                  <a:cubicBezTo>
                    <a:pt x="1379793" y="3531801"/>
                    <a:pt x="1245875" y="3479106"/>
                    <a:pt x="1245875" y="3398254"/>
                  </a:cubicBezTo>
                  <a:cubicBezTo>
                    <a:pt x="1245875" y="3348667"/>
                    <a:pt x="1284840" y="3323896"/>
                    <a:pt x="1303209" y="3311233"/>
                  </a:cubicBezTo>
                  <a:cubicBezTo>
                    <a:pt x="1357574" y="3273845"/>
                    <a:pt x="1419825" y="3253296"/>
                    <a:pt x="1483839" y="3239194"/>
                  </a:cubicBezTo>
                  <a:cubicBezTo>
                    <a:pt x="1611959" y="3214656"/>
                    <a:pt x="1759515" y="3244111"/>
                    <a:pt x="1841109" y="3271758"/>
                  </a:cubicBezTo>
                  <a:cubicBezTo>
                    <a:pt x="1897097" y="3290730"/>
                    <a:pt x="1952947" y="3310120"/>
                    <a:pt x="2005317" y="3337998"/>
                  </a:cubicBezTo>
                  <a:cubicBezTo>
                    <a:pt x="2011116" y="3341060"/>
                    <a:pt x="2033799" y="3344260"/>
                    <a:pt x="2038159" y="3359058"/>
                  </a:cubicBezTo>
                  <a:cubicBezTo>
                    <a:pt x="2038252" y="3383411"/>
                    <a:pt x="2007730" y="3392038"/>
                    <a:pt x="1994649" y="3400806"/>
                  </a:cubicBezTo>
                  <a:cubicBezTo>
                    <a:pt x="1953040" y="3428730"/>
                    <a:pt x="1813045" y="3489265"/>
                    <a:pt x="1803304" y="3493904"/>
                  </a:cubicBezTo>
                  <a:close/>
                  <a:moveTo>
                    <a:pt x="717856" y="1245588"/>
                  </a:moveTo>
                  <a:cubicBezTo>
                    <a:pt x="701203" y="1245867"/>
                    <a:pt x="685246" y="1244197"/>
                    <a:pt x="670309" y="1236172"/>
                  </a:cubicBezTo>
                  <a:cubicBezTo>
                    <a:pt x="660800" y="1231023"/>
                    <a:pt x="660058" y="1221931"/>
                    <a:pt x="660012" y="1212654"/>
                  </a:cubicBezTo>
                  <a:cubicBezTo>
                    <a:pt x="659826" y="1152027"/>
                    <a:pt x="659687" y="1091353"/>
                    <a:pt x="660058" y="1030725"/>
                  </a:cubicBezTo>
                  <a:cubicBezTo>
                    <a:pt x="660197" y="1009573"/>
                    <a:pt x="666691" y="1003821"/>
                    <a:pt x="687055" y="1006651"/>
                  </a:cubicBezTo>
                  <a:cubicBezTo>
                    <a:pt x="750466" y="1015418"/>
                    <a:pt x="1741285" y="1106104"/>
                    <a:pt x="1827239" y="1114453"/>
                  </a:cubicBezTo>
                  <a:cubicBezTo>
                    <a:pt x="1860962" y="1117747"/>
                    <a:pt x="1867828" y="1140291"/>
                    <a:pt x="1868152" y="1144234"/>
                  </a:cubicBezTo>
                  <a:cubicBezTo>
                    <a:pt x="1872930" y="1201753"/>
                    <a:pt x="1871585" y="1259365"/>
                    <a:pt x="1871260" y="1316978"/>
                  </a:cubicBezTo>
                  <a:cubicBezTo>
                    <a:pt x="1871167" y="1333677"/>
                    <a:pt x="1862818" y="1344531"/>
                    <a:pt x="1847464" y="1350515"/>
                  </a:cubicBezTo>
                  <a:cubicBezTo>
                    <a:pt x="1846304" y="1351396"/>
                    <a:pt x="727365" y="1245449"/>
                    <a:pt x="717856" y="1245588"/>
                  </a:cubicBezTo>
                  <a:close/>
                  <a:moveTo>
                    <a:pt x="615805" y="2021544"/>
                  </a:moveTo>
                  <a:cubicBezTo>
                    <a:pt x="616594" y="2020292"/>
                    <a:pt x="617336" y="2019086"/>
                    <a:pt x="618124" y="2017834"/>
                  </a:cubicBezTo>
                  <a:cubicBezTo>
                    <a:pt x="692946" y="2049098"/>
                    <a:pt x="767258" y="2081615"/>
                    <a:pt x="838600" y="2120534"/>
                  </a:cubicBezTo>
                  <a:cubicBezTo>
                    <a:pt x="875060" y="2144330"/>
                    <a:pt x="954938" y="2201571"/>
                    <a:pt x="959113" y="2205282"/>
                  </a:cubicBezTo>
                  <a:cubicBezTo>
                    <a:pt x="1005036" y="2240629"/>
                    <a:pt x="1046644" y="2280475"/>
                    <a:pt x="1082826" y="2325795"/>
                  </a:cubicBezTo>
                  <a:cubicBezTo>
                    <a:pt x="1110426" y="2360353"/>
                    <a:pt x="1117338" y="2402101"/>
                    <a:pt x="1122347" y="2444359"/>
                  </a:cubicBezTo>
                  <a:cubicBezTo>
                    <a:pt x="1123925" y="2457718"/>
                    <a:pt x="1131857" y="2498771"/>
                    <a:pt x="1126058" y="2505357"/>
                  </a:cubicBezTo>
                  <a:cubicBezTo>
                    <a:pt x="1117013" y="2494920"/>
                    <a:pt x="1095768" y="2478036"/>
                    <a:pt x="1095953" y="2478082"/>
                  </a:cubicBezTo>
                  <a:cubicBezTo>
                    <a:pt x="1095953" y="2478082"/>
                    <a:pt x="1095953" y="2478082"/>
                    <a:pt x="1095953" y="2478082"/>
                  </a:cubicBezTo>
                  <a:lnTo>
                    <a:pt x="1095953" y="2478082"/>
                  </a:lnTo>
                  <a:cubicBezTo>
                    <a:pt x="1095953" y="2478082"/>
                    <a:pt x="1095953" y="2478082"/>
                    <a:pt x="1095953" y="2478082"/>
                  </a:cubicBezTo>
                  <a:cubicBezTo>
                    <a:pt x="1085192" y="2466903"/>
                    <a:pt x="647209" y="2052206"/>
                    <a:pt x="647209" y="2052206"/>
                  </a:cubicBezTo>
                  <a:cubicBezTo>
                    <a:pt x="636772" y="2042001"/>
                    <a:pt x="626289" y="2031750"/>
                    <a:pt x="615805" y="2021544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20D05F35-53DA-4734-A3BA-25FBAFB0C699}"/>
              </a:ext>
            </a:extLst>
          </p:cNvPr>
          <p:cNvGrpSpPr/>
          <p:nvPr/>
        </p:nvGrpSpPr>
        <p:grpSpPr>
          <a:xfrm>
            <a:off x="4816565" y="618655"/>
            <a:ext cx="2904059" cy="4670076"/>
            <a:chOff x="900347" y="563239"/>
            <a:chExt cx="2904059" cy="46700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51B94-1C16-4A81-88C3-C1689702F51A}"/>
                </a:ext>
              </a:extLst>
            </p:cNvPr>
            <p:cNvSpPr txBox="1"/>
            <p:nvPr/>
          </p:nvSpPr>
          <p:spPr>
            <a:xfrm>
              <a:off x="900348" y="1324061"/>
              <a:ext cx="290405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F189F-FAF1-4532-94DB-82556AD3203A}"/>
                </a:ext>
              </a:extLst>
            </p:cNvPr>
            <p:cNvSpPr txBox="1"/>
            <p:nvPr/>
          </p:nvSpPr>
          <p:spPr>
            <a:xfrm>
              <a:off x="900347" y="563239"/>
              <a:ext cx="290405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DECDF0-5891-4ABC-9F4F-526E97922436}"/>
                </a:ext>
              </a:extLst>
            </p:cNvPr>
            <p:cNvSpPr txBox="1"/>
            <p:nvPr/>
          </p:nvSpPr>
          <p:spPr>
            <a:xfrm>
              <a:off x="900347" y="1946722"/>
              <a:ext cx="29040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CB797E-330B-4742-A7BD-77A0027C6136}"/>
                </a:ext>
              </a:extLst>
            </p:cNvPr>
            <p:cNvSpPr txBox="1"/>
            <p:nvPr/>
          </p:nvSpPr>
          <p:spPr>
            <a:xfrm>
              <a:off x="900347" y="3642933"/>
              <a:ext cx="2904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48CE97-CC15-41F2-AFAF-A1C3D8079B73}"/>
                </a:ext>
              </a:extLst>
            </p:cNvPr>
            <p:cNvSpPr txBox="1"/>
            <p:nvPr/>
          </p:nvSpPr>
          <p:spPr>
            <a:xfrm>
              <a:off x="900347" y="4032986"/>
              <a:ext cx="1893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F98E2A7-F7EB-4730-9A95-51250561F25E}"/>
              </a:ext>
            </a:extLst>
          </p:cNvPr>
          <p:cNvGrpSpPr/>
          <p:nvPr/>
        </p:nvGrpSpPr>
        <p:grpSpPr>
          <a:xfrm>
            <a:off x="8349474" y="618655"/>
            <a:ext cx="2904059" cy="4670076"/>
            <a:chOff x="900347" y="563239"/>
            <a:chExt cx="2904059" cy="46700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37D2C-9CD2-42B0-9672-307E7F97EFAE}"/>
                </a:ext>
              </a:extLst>
            </p:cNvPr>
            <p:cNvSpPr txBox="1"/>
            <p:nvPr/>
          </p:nvSpPr>
          <p:spPr>
            <a:xfrm>
              <a:off x="900348" y="1324061"/>
              <a:ext cx="290405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27DC1A-8EB3-48AE-8E5F-6BCBCA4C1C34}"/>
                </a:ext>
              </a:extLst>
            </p:cNvPr>
            <p:cNvSpPr txBox="1"/>
            <p:nvPr/>
          </p:nvSpPr>
          <p:spPr>
            <a:xfrm>
              <a:off x="900347" y="563239"/>
              <a:ext cx="290405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D3BFD0-8F1B-4052-8A8B-38056DA74EDF}"/>
                </a:ext>
              </a:extLst>
            </p:cNvPr>
            <p:cNvSpPr txBox="1"/>
            <p:nvPr/>
          </p:nvSpPr>
          <p:spPr>
            <a:xfrm>
              <a:off x="900347" y="1946722"/>
              <a:ext cx="29040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72A3A0-3113-40F3-B39D-1C8E4D77C77E}"/>
                </a:ext>
              </a:extLst>
            </p:cNvPr>
            <p:cNvSpPr txBox="1"/>
            <p:nvPr/>
          </p:nvSpPr>
          <p:spPr>
            <a:xfrm>
              <a:off x="900347" y="3642933"/>
              <a:ext cx="2904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FC8F35-2A8C-44E6-B9B2-02E285475969}"/>
                </a:ext>
              </a:extLst>
            </p:cNvPr>
            <p:cNvSpPr txBox="1"/>
            <p:nvPr/>
          </p:nvSpPr>
          <p:spPr>
            <a:xfrm>
              <a:off x="900347" y="4032986"/>
              <a:ext cx="1893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01EC128A-14A3-436B-889D-69B2742EB686}"/>
              </a:ext>
            </a:extLst>
          </p:cNvPr>
          <p:cNvSpPr/>
          <p:nvPr/>
        </p:nvSpPr>
        <p:spPr>
          <a:xfrm>
            <a:off x="10335711" y="4056317"/>
            <a:ext cx="1215243" cy="1090319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0812BE9-915F-4DE0-93B4-C2D0ED67BD8D}"/>
              </a:ext>
            </a:extLst>
          </p:cNvPr>
          <p:cNvSpPr txBox="1">
            <a:spLocks/>
          </p:cNvSpPr>
          <p:nvPr/>
        </p:nvSpPr>
        <p:spPr>
          <a:xfrm>
            <a:off x="697289" y="1449652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A5ADDB9-242C-453D-A327-78CAAFA9C10B}"/>
              </a:ext>
            </a:extLst>
          </p:cNvPr>
          <p:cNvSpPr/>
          <p:nvPr/>
        </p:nvSpPr>
        <p:spPr>
          <a:xfrm flipH="1">
            <a:off x="821046" y="839286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2B1935B-96FD-4E47-9522-05F92E41436B}"/>
              </a:ext>
            </a:extLst>
          </p:cNvPr>
          <p:cNvSpPr txBox="1">
            <a:spLocks/>
          </p:cNvSpPr>
          <p:nvPr/>
        </p:nvSpPr>
        <p:spPr>
          <a:xfrm>
            <a:off x="0" y="339509"/>
            <a:ext cx="12191999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Columns Infographic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791C660-9FBA-4102-B1F9-5DBF1674C80C}"/>
              </a:ext>
            </a:extLst>
          </p:cNvPr>
          <p:cNvGrpSpPr/>
          <p:nvPr/>
        </p:nvGrpSpPr>
        <p:grpSpPr>
          <a:xfrm>
            <a:off x="815520" y="1482828"/>
            <a:ext cx="10609953" cy="2157998"/>
            <a:chOff x="1310726" y="735059"/>
            <a:chExt cx="5114635" cy="2157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654E63-39FC-492E-AE90-01ECAA536F8A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475-4C67-43F8-8521-CE3F540A28DD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0A11FA2B-893C-4B32-8D58-D24825A0C8B3}"/>
              </a:ext>
            </a:extLst>
          </p:cNvPr>
          <p:cNvGrpSpPr/>
          <p:nvPr/>
        </p:nvGrpSpPr>
        <p:grpSpPr>
          <a:xfrm flipH="1">
            <a:off x="815520" y="4150542"/>
            <a:ext cx="7718880" cy="1973332"/>
            <a:chOff x="1396451" y="735059"/>
            <a:chExt cx="5114636" cy="1973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D3B2B-AA4C-49EC-A74E-596770B674F0}"/>
                </a:ext>
              </a:extLst>
            </p:cNvPr>
            <p:cNvSpPr txBox="1"/>
            <p:nvPr/>
          </p:nvSpPr>
          <p:spPr>
            <a:xfrm>
              <a:off x="1396452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3FCA0-C503-4C05-839F-EBE46809F60B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9175C33-BFE4-4058-9803-88BD6A21E22E}"/>
              </a:ext>
            </a:extLst>
          </p:cNvPr>
          <p:cNvGrpSpPr/>
          <p:nvPr/>
        </p:nvGrpSpPr>
        <p:grpSpPr>
          <a:xfrm>
            <a:off x="0" y="4751972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842AE-FD12-47AE-898D-7FB8E8C0314B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03B1D0-15D4-4A51-BAD4-EA424AFA0D8B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>
            <a:extLst>
              <a:ext uri="{FF2B5EF4-FFF2-40B4-BE49-F238E27FC236}">
                <a16:creationId xmlns:a16="http://schemas.microsoft.com/office/drawing/2014/main" id="{B06CB06C-F1F3-48B7-8875-1649755BAB34}"/>
              </a:ext>
            </a:extLst>
          </p:cNvPr>
          <p:cNvGrpSpPr/>
          <p:nvPr/>
        </p:nvGrpSpPr>
        <p:grpSpPr>
          <a:xfrm>
            <a:off x="180867" y="3420866"/>
            <a:ext cx="3908569" cy="3377605"/>
            <a:chOff x="0" y="0"/>
            <a:chExt cx="7934952" cy="6857020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612748B9-E2D7-41A8-975D-2E29C67F89D3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820D76A-D141-4D6D-A1BE-9FC58EED868E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rgbClr val="3246C7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A45F5AF7-B148-460E-95A8-3B2C6BD549FD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361A7AB8-EA99-484C-A2C3-B19E3B52B614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BFCA595B-9201-4ECC-A652-20ABD1BD9C76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B1C7985E-2FAF-42F0-836B-11AE426FF2A1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9D213000-ED79-4407-BECF-A106108CB004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BF0DBE8-2358-42F8-8CDE-8E54AABC5D9C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349FA73C-0934-4B9E-B8FE-70818A466F25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8255A9DD-B75D-4733-BF09-9D1FBAC7D305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81131738-539E-4044-BF93-CBFEA2C120A6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52790991-4311-421B-82AE-2E1C534BFF0D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7A3BD2A5-6ABA-432E-96CD-325B7E526C8E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169D083C-48ED-40B9-A5D1-80EAB252EBAF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4443292D-BD63-4491-B443-4FE2576C5EEA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rgbClr val="3C3C7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14007F3D-D135-42A8-A284-FECAC1C9AEA6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rgbClr val="4F4B88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961E0C6F-888C-47A2-A15D-ECDE10FD8B12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12A672DD-EFFE-4D2E-9856-449895FAD6A9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58BE248-B259-4217-86E1-99A046B6EFFC}"/>
              </a:ext>
            </a:extLst>
          </p:cNvPr>
          <p:cNvGrpSpPr/>
          <p:nvPr/>
        </p:nvGrpSpPr>
        <p:grpSpPr>
          <a:xfrm>
            <a:off x="8542260" y="2309476"/>
            <a:ext cx="982246" cy="982246"/>
            <a:chOff x="3529224" y="3063878"/>
            <a:chExt cx="982246" cy="98224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D6A85D0-23D9-4235-8311-F0A5A889914F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5DFBC53-95C8-4B48-AC4D-46BA44A3475A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13" name="Graphic 57">
                <a:extLst>
                  <a:ext uri="{FF2B5EF4-FFF2-40B4-BE49-F238E27FC236}">
                    <a16:creationId xmlns:a16="http://schemas.microsoft.com/office/drawing/2014/main" id="{DA62C712-2A00-4A9E-BE9F-992A4957CB1C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4F2C958-71A1-4763-AB44-D4A9B5F2D53A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Graphic 57">
                <a:extLst>
                  <a:ext uri="{FF2B5EF4-FFF2-40B4-BE49-F238E27FC236}">
                    <a16:creationId xmlns:a16="http://schemas.microsoft.com/office/drawing/2014/main" id="{A19F1734-5D6E-4DDE-B4F7-EBA07BFCBC22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679B07B-41C8-4965-98F5-B1497E0AB31E}"/>
              </a:ext>
            </a:extLst>
          </p:cNvPr>
          <p:cNvGrpSpPr/>
          <p:nvPr/>
        </p:nvGrpSpPr>
        <p:grpSpPr>
          <a:xfrm>
            <a:off x="8542260" y="1133769"/>
            <a:ext cx="982246" cy="982246"/>
            <a:chOff x="7681084" y="3063878"/>
            <a:chExt cx="982246" cy="982246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91190CA-BACD-4FA0-8CE4-95A2264820D8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35C5DB1-A3B3-45D1-BB84-C81F710DAFE3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19" name="Freeform: Shape 92">
                <a:extLst>
                  <a:ext uri="{FF2B5EF4-FFF2-40B4-BE49-F238E27FC236}">
                    <a16:creationId xmlns:a16="http://schemas.microsoft.com/office/drawing/2014/main" id="{15ECC70B-4E10-4DF1-ABA8-6FCDD820C11D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93">
                <a:extLst>
                  <a:ext uri="{FF2B5EF4-FFF2-40B4-BE49-F238E27FC236}">
                    <a16:creationId xmlns:a16="http://schemas.microsoft.com/office/drawing/2014/main" id="{C4175747-01D1-4C54-8463-82431EE911B3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B77C642-2435-4304-BAC5-BABBACBC727E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0E8FFAB-D18B-4AE5-8F70-995183AE8AA1}"/>
              </a:ext>
            </a:extLst>
          </p:cNvPr>
          <p:cNvGrpSpPr/>
          <p:nvPr/>
        </p:nvGrpSpPr>
        <p:grpSpPr>
          <a:xfrm>
            <a:off x="7331696" y="1133769"/>
            <a:ext cx="982246" cy="982246"/>
            <a:chOff x="3751931" y="4624410"/>
            <a:chExt cx="982246" cy="982246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7E1A749-B8EA-4629-80D7-C9F059D9548B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DBF9F6C-97CB-4C8C-900C-2AEE8682ACA3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25" name="Freeform: Shape 44">
                <a:extLst>
                  <a:ext uri="{FF2B5EF4-FFF2-40B4-BE49-F238E27FC236}">
                    <a16:creationId xmlns:a16="http://schemas.microsoft.com/office/drawing/2014/main" id="{BA13F779-1947-4A50-A7D3-814D35AFCCF0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1CC23D11-91D7-4A68-B87F-3AB874CDC785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46">
                <a:extLst>
                  <a:ext uri="{FF2B5EF4-FFF2-40B4-BE49-F238E27FC236}">
                    <a16:creationId xmlns:a16="http://schemas.microsoft.com/office/drawing/2014/main" id="{05F4E5F8-8726-40E2-9E1F-F6EA807D702A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605B456-FC0C-4AF3-A808-AFB7F81AA47A}"/>
              </a:ext>
            </a:extLst>
          </p:cNvPr>
          <p:cNvGrpSpPr/>
          <p:nvPr/>
        </p:nvGrpSpPr>
        <p:grpSpPr>
          <a:xfrm>
            <a:off x="6117444" y="2309476"/>
            <a:ext cx="982246" cy="985309"/>
            <a:chOff x="6621035" y="1810350"/>
            <a:chExt cx="982246" cy="98530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1A0288D-EBD3-4F0C-A86B-FAB6D71E2342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4C27BC66-6CA8-43D1-9FF2-3192507A7BEE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31" name="Freeform: Shape 53">
                <a:extLst>
                  <a:ext uri="{FF2B5EF4-FFF2-40B4-BE49-F238E27FC236}">
                    <a16:creationId xmlns:a16="http://schemas.microsoft.com/office/drawing/2014/main" id="{D81F7823-5513-459A-8C3A-457661B06E3D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A264A39-8183-4069-BA86-18D3598B2F39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55">
                <a:extLst>
                  <a:ext uri="{FF2B5EF4-FFF2-40B4-BE49-F238E27FC236}">
                    <a16:creationId xmlns:a16="http://schemas.microsoft.com/office/drawing/2014/main" id="{28C89A41-FAA0-452E-8B6D-F5C4905098DF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975052D-D487-4C88-9508-EA55EF16082F}"/>
              </a:ext>
            </a:extLst>
          </p:cNvPr>
          <p:cNvGrpSpPr/>
          <p:nvPr/>
        </p:nvGrpSpPr>
        <p:grpSpPr>
          <a:xfrm>
            <a:off x="6117444" y="1133769"/>
            <a:ext cx="982246" cy="982744"/>
            <a:chOff x="7457823" y="4624410"/>
            <a:chExt cx="982246" cy="982744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F9F4A041-C848-49DB-928D-27AE7A41179B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918FD63-7414-47CB-B1E6-8E62E0FBF1A5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2846F05-9525-47CC-97C0-57847D7DA1E9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Graphic 57">
                <a:extLst>
                  <a:ext uri="{FF2B5EF4-FFF2-40B4-BE49-F238E27FC236}">
                    <a16:creationId xmlns:a16="http://schemas.microsoft.com/office/drawing/2014/main" id="{E737CFC4-EB65-4AAD-A0AD-2E67DF54275C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57">
                <a:extLst>
                  <a:ext uri="{FF2B5EF4-FFF2-40B4-BE49-F238E27FC236}">
                    <a16:creationId xmlns:a16="http://schemas.microsoft.com/office/drawing/2014/main" id="{6624FC41-E628-47ED-ADC7-10E141EE8092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57">
                <a:extLst>
                  <a:ext uri="{FF2B5EF4-FFF2-40B4-BE49-F238E27FC236}">
                    <a16:creationId xmlns:a16="http://schemas.microsoft.com/office/drawing/2014/main" id="{B668D747-D252-4B86-AA5E-79FB10CC28FE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57">
                <a:extLst>
                  <a:ext uri="{FF2B5EF4-FFF2-40B4-BE49-F238E27FC236}">
                    <a16:creationId xmlns:a16="http://schemas.microsoft.com/office/drawing/2014/main" id="{BAB0D7AD-6F90-478D-872E-FD56CC16D940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57">
                <a:extLst>
                  <a:ext uri="{FF2B5EF4-FFF2-40B4-BE49-F238E27FC236}">
                    <a16:creationId xmlns:a16="http://schemas.microsoft.com/office/drawing/2014/main" id="{FE17271A-C611-4BC4-99B9-EA130239C77C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EC60995-7B11-4E3E-A4F8-76BDC53D6B89}"/>
              </a:ext>
            </a:extLst>
          </p:cNvPr>
          <p:cNvGrpSpPr/>
          <p:nvPr/>
        </p:nvGrpSpPr>
        <p:grpSpPr>
          <a:xfrm>
            <a:off x="7329852" y="2309476"/>
            <a:ext cx="982246" cy="982246"/>
            <a:chOff x="4588720" y="1810350"/>
            <a:chExt cx="982246" cy="982246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7FE3D314-AA7F-4CA0-BF89-7E99A3D6F913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4AD26EC8-B25D-43CB-9B21-1D7D128C68AD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46" name="Graphic 57">
                <a:extLst>
                  <a:ext uri="{FF2B5EF4-FFF2-40B4-BE49-F238E27FC236}">
                    <a16:creationId xmlns:a16="http://schemas.microsoft.com/office/drawing/2014/main" id="{5CE6E66C-2616-46CA-BA61-C816A2A050A7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57">
                <a:extLst>
                  <a:ext uri="{FF2B5EF4-FFF2-40B4-BE49-F238E27FC236}">
                    <a16:creationId xmlns:a16="http://schemas.microsoft.com/office/drawing/2014/main" id="{E9D3E798-167E-4F31-A9DF-870AA0C41011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0B6FAC4C-C659-4DA6-BF6E-7C4F9ED2B75C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9" name="Graphic 57">
                <a:extLst>
                  <a:ext uri="{FF2B5EF4-FFF2-40B4-BE49-F238E27FC236}">
                    <a16:creationId xmlns:a16="http://schemas.microsoft.com/office/drawing/2014/main" id="{27772E26-9FB3-48BC-8A9E-E6632DCA29BE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57">
                <a:extLst>
                  <a:ext uri="{FF2B5EF4-FFF2-40B4-BE49-F238E27FC236}">
                    <a16:creationId xmlns:a16="http://schemas.microsoft.com/office/drawing/2014/main" id="{CD555EF3-B122-4A4C-AED4-FAA58E979EEF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57">
                <a:extLst>
                  <a:ext uri="{FF2B5EF4-FFF2-40B4-BE49-F238E27FC236}">
                    <a16:creationId xmlns:a16="http://schemas.microsoft.com/office/drawing/2014/main" id="{53BD82DB-AC7B-4FBE-A318-3B9133548EA9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" name="Group 2">
            <a:extLst>
              <a:ext uri="{FF2B5EF4-FFF2-40B4-BE49-F238E27FC236}">
                <a16:creationId xmlns:a16="http://schemas.microsoft.com/office/drawing/2014/main" id="{2BAB97BD-E42F-4987-911E-76A201FB0D4E}"/>
              </a:ext>
            </a:extLst>
          </p:cNvPr>
          <p:cNvGrpSpPr/>
          <p:nvPr/>
        </p:nvGrpSpPr>
        <p:grpSpPr>
          <a:xfrm>
            <a:off x="197501" y="311736"/>
            <a:ext cx="2727909" cy="2503027"/>
            <a:chOff x="837241" y="2338238"/>
            <a:chExt cx="4340280" cy="3982478"/>
          </a:xfrm>
        </p:grpSpPr>
        <p:sp>
          <p:nvSpPr>
            <p:cNvPr id="53" name="Freeform: Shape 4">
              <a:extLst>
                <a:ext uri="{FF2B5EF4-FFF2-40B4-BE49-F238E27FC236}">
                  <a16:creationId xmlns:a16="http://schemas.microsoft.com/office/drawing/2014/main" id="{C044F03D-53CE-405E-8B8C-3C677BAB47E6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">
              <a:extLst>
                <a:ext uri="{FF2B5EF4-FFF2-40B4-BE49-F238E27FC236}">
                  <a16:creationId xmlns:a16="http://schemas.microsoft.com/office/drawing/2014/main" id="{0A4715FB-D36E-49E5-9052-A7D2D356133B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">
              <a:extLst>
                <a:ext uri="{FF2B5EF4-FFF2-40B4-BE49-F238E27FC236}">
                  <a16:creationId xmlns:a16="http://schemas.microsoft.com/office/drawing/2014/main" id="{5B3FCA55-B716-4864-9A99-B5D1E8DF44C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">
              <a:extLst>
                <a:ext uri="{FF2B5EF4-FFF2-40B4-BE49-F238E27FC236}">
                  <a16:creationId xmlns:a16="http://schemas.microsoft.com/office/drawing/2014/main" id="{20D58914-8737-4A2E-8D45-E502D6E19C61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8">
              <a:extLst>
                <a:ext uri="{FF2B5EF4-FFF2-40B4-BE49-F238E27FC236}">
                  <a16:creationId xmlns:a16="http://schemas.microsoft.com/office/drawing/2014/main" id="{AF83F2FD-DA5C-4363-A436-7989A0F6D6E4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9">
              <a:extLst>
                <a:ext uri="{FF2B5EF4-FFF2-40B4-BE49-F238E27FC236}">
                  <a16:creationId xmlns:a16="http://schemas.microsoft.com/office/drawing/2014/main" id="{656F9667-357A-4DD7-B92D-C48BEFAFFDB3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67FEC60A-7A8B-43DF-9668-F6E16F1AC026}"/>
              </a:ext>
            </a:extLst>
          </p:cNvPr>
          <p:cNvGrpSpPr/>
          <p:nvPr/>
        </p:nvGrpSpPr>
        <p:grpSpPr>
          <a:xfrm>
            <a:off x="6414635" y="3981639"/>
            <a:ext cx="3068847" cy="2916452"/>
            <a:chOff x="6957846" y="390184"/>
            <a:chExt cx="3835060" cy="3644618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03A3DB63-6F4D-419F-9ED1-796C0C5663D5}"/>
                </a:ext>
              </a:extLst>
            </p:cNvPr>
            <p:cNvGrpSpPr/>
            <p:nvPr/>
          </p:nvGrpSpPr>
          <p:grpSpPr>
            <a:xfrm>
              <a:off x="6957846" y="390184"/>
              <a:ext cx="3835060" cy="3644618"/>
              <a:chOff x="6957846" y="390184"/>
              <a:chExt cx="3835060" cy="3644618"/>
            </a:xfrm>
          </p:grpSpPr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08EF2E9D-B661-4CE4-B227-1605D99D397C}"/>
                  </a:ext>
                </a:extLst>
              </p:cNvPr>
              <p:cNvSpPr/>
              <p:nvPr/>
            </p:nvSpPr>
            <p:spPr>
              <a:xfrm>
                <a:off x="9741118" y="1802306"/>
                <a:ext cx="1051788" cy="1120687"/>
              </a:xfrm>
              <a:custGeom>
                <a:avLst/>
                <a:gdLst>
                  <a:gd name="connsiteX0" fmla="*/ 1038197 w 1051788"/>
                  <a:gd name="connsiteY0" fmla="*/ 861877 h 1120687"/>
                  <a:gd name="connsiteX1" fmla="*/ 977598 w 1051788"/>
                  <a:gd name="connsiteY1" fmla="*/ 774938 h 1120687"/>
                  <a:gd name="connsiteX2" fmla="*/ 575884 w 1051788"/>
                  <a:gd name="connsiteY2" fmla="*/ 363798 h 1120687"/>
                  <a:gd name="connsiteX3" fmla="*/ 218630 w 1051788"/>
                  <a:gd name="connsiteY3" fmla="*/ 72976 h 1120687"/>
                  <a:gd name="connsiteX4" fmla="*/ 189871 w 1051788"/>
                  <a:gd name="connsiteY4" fmla="*/ 48325 h 1120687"/>
                  <a:gd name="connsiteX5" fmla="*/ 164303 w 1051788"/>
                  <a:gd name="connsiteY5" fmla="*/ 31268 h 1120687"/>
                  <a:gd name="connsiteX6" fmla="*/ 28980 w 1051788"/>
                  <a:gd name="connsiteY6" fmla="*/ 4783 h 1120687"/>
                  <a:gd name="connsiteX7" fmla="*/ 38 w 1051788"/>
                  <a:gd name="connsiteY7" fmla="*/ 136108 h 1120687"/>
                  <a:gd name="connsiteX8" fmla="*/ 63609 w 1051788"/>
                  <a:gd name="connsiteY8" fmla="*/ 363871 h 1120687"/>
                  <a:gd name="connsiteX9" fmla="*/ 110563 w 1051788"/>
                  <a:gd name="connsiteY9" fmla="*/ 450626 h 1120687"/>
                  <a:gd name="connsiteX10" fmla="*/ 125713 w 1051788"/>
                  <a:gd name="connsiteY10" fmla="*/ 470398 h 1120687"/>
                  <a:gd name="connsiteX11" fmla="*/ 282568 w 1051788"/>
                  <a:gd name="connsiteY11" fmla="*/ 568304 h 1120687"/>
                  <a:gd name="connsiteX12" fmla="*/ 282605 w 1051788"/>
                  <a:gd name="connsiteY12" fmla="*/ 566984 h 1120687"/>
                  <a:gd name="connsiteX13" fmla="*/ 644884 w 1051788"/>
                  <a:gd name="connsiteY13" fmla="*/ 780881 h 1120687"/>
                  <a:gd name="connsiteX14" fmla="*/ 712234 w 1051788"/>
                  <a:gd name="connsiteY14" fmla="*/ 830916 h 1120687"/>
                  <a:gd name="connsiteX15" fmla="*/ 701596 w 1051788"/>
                  <a:gd name="connsiteY15" fmla="*/ 895735 h 1120687"/>
                  <a:gd name="connsiteX16" fmla="*/ 535496 w 1051788"/>
                  <a:gd name="connsiteY16" fmla="*/ 951309 h 1120687"/>
                  <a:gd name="connsiteX17" fmla="*/ 532855 w 1051788"/>
                  <a:gd name="connsiteY17" fmla="*/ 951529 h 1120687"/>
                  <a:gd name="connsiteX18" fmla="*/ 539788 w 1051788"/>
                  <a:gd name="connsiteY18" fmla="*/ 970311 h 1120687"/>
                  <a:gd name="connsiteX19" fmla="*/ 639125 w 1051788"/>
                  <a:gd name="connsiteY19" fmla="*/ 1109706 h 1120687"/>
                  <a:gd name="connsiteX20" fmla="*/ 663960 w 1051788"/>
                  <a:gd name="connsiteY20" fmla="*/ 1119610 h 1120687"/>
                  <a:gd name="connsiteX21" fmla="*/ 767221 w 1051788"/>
                  <a:gd name="connsiteY21" fmla="*/ 1082634 h 1120687"/>
                  <a:gd name="connsiteX22" fmla="*/ 1007861 w 1051788"/>
                  <a:gd name="connsiteY22" fmla="*/ 971705 h 1120687"/>
                  <a:gd name="connsiteX23" fmla="*/ 1038197 w 1051788"/>
                  <a:gd name="connsiteY23" fmla="*/ 861877 h 11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788" h="1120687">
                    <a:moveTo>
                      <a:pt x="1038197" y="861877"/>
                    </a:moveTo>
                    <a:cubicBezTo>
                      <a:pt x="1022240" y="829999"/>
                      <a:pt x="1000377" y="802047"/>
                      <a:pt x="977598" y="774938"/>
                    </a:cubicBezTo>
                    <a:cubicBezTo>
                      <a:pt x="853903" y="627914"/>
                      <a:pt x="718434" y="492444"/>
                      <a:pt x="575884" y="363798"/>
                    </a:cubicBezTo>
                    <a:cubicBezTo>
                      <a:pt x="461727" y="260756"/>
                      <a:pt x="351642" y="152871"/>
                      <a:pt x="218630" y="72976"/>
                    </a:cubicBezTo>
                    <a:cubicBezTo>
                      <a:pt x="207956" y="66557"/>
                      <a:pt x="196841" y="59587"/>
                      <a:pt x="189871" y="48325"/>
                    </a:cubicBezTo>
                    <a:cubicBezTo>
                      <a:pt x="179637" y="45171"/>
                      <a:pt x="172777" y="36991"/>
                      <a:pt x="164303" y="31268"/>
                    </a:cubicBezTo>
                    <a:cubicBezTo>
                      <a:pt x="122925" y="3206"/>
                      <a:pt x="78098" y="-6919"/>
                      <a:pt x="28980" y="4783"/>
                    </a:cubicBezTo>
                    <a:cubicBezTo>
                      <a:pt x="12693" y="47078"/>
                      <a:pt x="698" y="90437"/>
                      <a:pt x="38" y="136108"/>
                    </a:cubicBezTo>
                    <a:cubicBezTo>
                      <a:pt x="-1100" y="218204"/>
                      <a:pt x="23588" y="293220"/>
                      <a:pt x="63609" y="363871"/>
                    </a:cubicBezTo>
                    <a:cubicBezTo>
                      <a:pt x="79823" y="392484"/>
                      <a:pt x="97467" y="420399"/>
                      <a:pt x="110563" y="450626"/>
                    </a:cubicBezTo>
                    <a:cubicBezTo>
                      <a:pt x="114121" y="458843"/>
                      <a:pt x="119073" y="465042"/>
                      <a:pt x="125713" y="470398"/>
                    </a:cubicBezTo>
                    <a:cubicBezTo>
                      <a:pt x="128170" y="473369"/>
                      <a:pt x="194970" y="514454"/>
                      <a:pt x="282568" y="568304"/>
                    </a:cubicBezTo>
                    <a:cubicBezTo>
                      <a:pt x="282605" y="567864"/>
                      <a:pt x="282605" y="567424"/>
                      <a:pt x="282605" y="566984"/>
                    </a:cubicBezTo>
                    <a:cubicBezTo>
                      <a:pt x="402485" y="639799"/>
                      <a:pt x="522768" y="711881"/>
                      <a:pt x="644884" y="780881"/>
                    </a:cubicBezTo>
                    <a:cubicBezTo>
                      <a:pt x="669352" y="794711"/>
                      <a:pt x="692829" y="810227"/>
                      <a:pt x="712234" y="830916"/>
                    </a:cubicBezTo>
                    <a:cubicBezTo>
                      <a:pt x="738059" y="858502"/>
                      <a:pt x="735271" y="878824"/>
                      <a:pt x="701596" y="895735"/>
                    </a:cubicBezTo>
                    <a:cubicBezTo>
                      <a:pt x="657246" y="918038"/>
                      <a:pt x="544190" y="948558"/>
                      <a:pt x="535496" y="951309"/>
                    </a:cubicBezTo>
                    <a:cubicBezTo>
                      <a:pt x="534616" y="951346"/>
                      <a:pt x="533736" y="951456"/>
                      <a:pt x="532855" y="951529"/>
                    </a:cubicBezTo>
                    <a:cubicBezTo>
                      <a:pt x="531534" y="959013"/>
                      <a:pt x="535900" y="964845"/>
                      <a:pt x="539788" y="970311"/>
                    </a:cubicBezTo>
                    <a:cubicBezTo>
                      <a:pt x="572766" y="1016898"/>
                      <a:pt x="606074" y="1063192"/>
                      <a:pt x="639125" y="1109706"/>
                    </a:cubicBezTo>
                    <a:cubicBezTo>
                      <a:pt x="645178" y="1118216"/>
                      <a:pt x="653028" y="1122948"/>
                      <a:pt x="663960" y="1119610"/>
                    </a:cubicBezTo>
                    <a:cubicBezTo>
                      <a:pt x="699175" y="1109559"/>
                      <a:pt x="733253" y="1096133"/>
                      <a:pt x="767221" y="1082634"/>
                    </a:cubicBezTo>
                    <a:cubicBezTo>
                      <a:pt x="849391" y="1049949"/>
                      <a:pt x="932074" y="1018072"/>
                      <a:pt x="1007861" y="971705"/>
                    </a:cubicBezTo>
                    <a:cubicBezTo>
                      <a:pt x="1054741" y="943056"/>
                      <a:pt x="1062812" y="911105"/>
                      <a:pt x="1038197" y="861877"/>
                    </a:cubicBezTo>
                    <a:close/>
                  </a:path>
                </a:pathLst>
              </a:custGeom>
              <a:solidFill>
                <a:srgbClr val="794B7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6666DA0A-C171-4B1D-82FC-CF168E736B5E}"/>
                  </a:ext>
                </a:extLst>
              </p:cNvPr>
              <p:cNvSpPr/>
              <p:nvPr/>
            </p:nvSpPr>
            <p:spPr>
              <a:xfrm>
                <a:off x="8762612" y="1805011"/>
                <a:ext cx="1202235" cy="1454239"/>
              </a:xfrm>
              <a:custGeom>
                <a:avLst/>
                <a:gdLst>
                  <a:gd name="connsiteX0" fmla="*/ 1106236 w 1202235"/>
                  <a:gd name="connsiteY0" fmla="*/ 466812 h 1454239"/>
                  <a:gd name="connsiteX1" fmla="*/ 1058365 w 1202235"/>
                  <a:gd name="connsiteY1" fmla="*/ 372501 h 1454239"/>
                  <a:gd name="connsiteX2" fmla="*/ 986833 w 1202235"/>
                  <a:gd name="connsiteY2" fmla="*/ 133659 h 1454239"/>
                  <a:gd name="connsiteX3" fmla="*/ 1006679 w 1202235"/>
                  <a:gd name="connsiteY3" fmla="*/ 29847 h 1454239"/>
                  <a:gd name="connsiteX4" fmla="*/ 1007449 w 1202235"/>
                  <a:gd name="connsiteY4" fmla="*/ 2005 h 1454239"/>
                  <a:gd name="connsiteX5" fmla="*/ 923849 w 1202235"/>
                  <a:gd name="connsiteY5" fmla="*/ 13046 h 1454239"/>
                  <a:gd name="connsiteX6" fmla="*/ 911780 w 1202235"/>
                  <a:gd name="connsiteY6" fmla="*/ 32158 h 1454239"/>
                  <a:gd name="connsiteX7" fmla="*/ 860388 w 1202235"/>
                  <a:gd name="connsiteY7" fmla="*/ 188390 h 1454239"/>
                  <a:gd name="connsiteX8" fmla="*/ 765416 w 1202235"/>
                  <a:gd name="connsiteY8" fmla="*/ 386073 h 1454239"/>
                  <a:gd name="connsiteX9" fmla="*/ 735776 w 1202235"/>
                  <a:gd name="connsiteY9" fmla="*/ 392676 h 1454239"/>
                  <a:gd name="connsiteX10" fmla="*/ 626755 w 1202235"/>
                  <a:gd name="connsiteY10" fmla="*/ 352802 h 1454239"/>
                  <a:gd name="connsiteX11" fmla="*/ 519385 w 1202235"/>
                  <a:gd name="connsiteY11" fmla="*/ 375912 h 1454239"/>
                  <a:gd name="connsiteX12" fmla="*/ 491396 w 1202235"/>
                  <a:gd name="connsiteY12" fmla="*/ 368136 h 1454239"/>
                  <a:gd name="connsiteX13" fmla="*/ 353725 w 1202235"/>
                  <a:gd name="connsiteY13" fmla="*/ 430019 h 1454239"/>
                  <a:gd name="connsiteX14" fmla="*/ 331826 w 1202235"/>
                  <a:gd name="connsiteY14" fmla="*/ 430460 h 1454239"/>
                  <a:gd name="connsiteX15" fmla="*/ 264182 w 1202235"/>
                  <a:gd name="connsiteY15" fmla="*/ 278996 h 1454239"/>
                  <a:gd name="connsiteX16" fmla="*/ 234323 w 1202235"/>
                  <a:gd name="connsiteY16" fmla="*/ 103066 h 1454239"/>
                  <a:gd name="connsiteX17" fmla="*/ 226399 w 1202235"/>
                  <a:gd name="connsiteY17" fmla="*/ 85935 h 1454239"/>
                  <a:gd name="connsiteX18" fmla="*/ 149292 w 1202235"/>
                  <a:gd name="connsiteY18" fmla="*/ 122361 h 1454239"/>
                  <a:gd name="connsiteX19" fmla="*/ 114003 w 1202235"/>
                  <a:gd name="connsiteY19" fmla="*/ 177532 h 1454239"/>
                  <a:gd name="connsiteX20" fmla="*/ 49258 w 1202235"/>
                  <a:gd name="connsiteY20" fmla="*/ 322649 h 1454239"/>
                  <a:gd name="connsiteX21" fmla="*/ 2451 w 1202235"/>
                  <a:gd name="connsiteY21" fmla="*/ 604483 h 1454239"/>
                  <a:gd name="connsiteX22" fmla="*/ 17380 w 1202235"/>
                  <a:gd name="connsiteY22" fmla="*/ 643183 h 1454239"/>
                  <a:gd name="connsiteX23" fmla="*/ 54577 w 1202235"/>
                  <a:gd name="connsiteY23" fmla="*/ 726453 h 1454239"/>
                  <a:gd name="connsiteX24" fmla="*/ 107107 w 1202235"/>
                  <a:gd name="connsiteY24" fmla="*/ 805945 h 1454239"/>
                  <a:gd name="connsiteX25" fmla="*/ 201418 w 1202235"/>
                  <a:gd name="connsiteY25" fmla="*/ 1276879 h 1454239"/>
                  <a:gd name="connsiteX26" fmla="*/ 168147 w 1202235"/>
                  <a:gd name="connsiteY26" fmla="*/ 1402260 h 1454239"/>
                  <a:gd name="connsiteX27" fmla="*/ 604305 w 1202235"/>
                  <a:gd name="connsiteY27" fmla="*/ 1454240 h 1454239"/>
                  <a:gd name="connsiteX28" fmla="*/ 1202235 w 1202235"/>
                  <a:gd name="connsiteY28" fmla="*/ 1347860 h 1454239"/>
                  <a:gd name="connsiteX29" fmla="*/ 1040831 w 1202235"/>
                  <a:gd name="connsiteY29" fmla="*/ 1069070 h 1454239"/>
                  <a:gd name="connsiteX30" fmla="*/ 1055504 w 1202235"/>
                  <a:gd name="connsiteY30" fmla="*/ 760935 h 1454239"/>
                  <a:gd name="connsiteX31" fmla="*/ 1106236 w 1202235"/>
                  <a:gd name="connsiteY31" fmla="*/ 466812 h 14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2235" h="1454239">
                    <a:moveTo>
                      <a:pt x="1106236" y="466812"/>
                    </a:moveTo>
                    <a:cubicBezTo>
                      <a:pt x="1094571" y="433211"/>
                      <a:pt x="1076450" y="402801"/>
                      <a:pt x="1058365" y="372501"/>
                    </a:cubicBezTo>
                    <a:cubicBezTo>
                      <a:pt x="1014419" y="298842"/>
                      <a:pt x="986173" y="220451"/>
                      <a:pt x="986833" y="133659"/>
                    </a:cubicBezTo>
                    <a:cubicBezTo>
                      <a:pt x="987127" y="98077"/>
                      <a:pt x="994867" y="63485"/>
                      <a:pt x="1006679" y="29847"/>
                    </a:cubicBezTo>
                    <a:cubicBezTo>
                      <a:pt x="1009797" y="20896"/>
                      <a:pt x="1014822" y="11469"/>
                      <a:pt x="1007449" y="2005"/>
                    </a:cubicBezTo>
                    <a:cubicBezTo>
                      <a:pt x="978397" y="-3461"/>
                      <a:pt x="950884" y="2922"/>
                      <a:pt x="923849" y="13046"/>
                    </a:cubicBezTo>
                    <a:cubicBezTo>
                      <a:pt x="915082" y="16421"/>
                      <a:pt x="913872" y="24564"/>
                      <a:pt x="911780" y="32158"/>
                    </a:cubicBezTo>
                    <a:cubicBezTo>
                      <a:pt x="897144" y="85054"/>
                      <a:pt x="880453" y="137254"/>
                      <a:pt x="860388" y="188390"/>
                    </a:cubicBezTo>
                    <a:cubicBezTo>
                      <a:pt x="833573" y="256657"/>
                      <a:pt x="801292" y="322245"/>
                      <a:pt x="765416" y="386073"/>
                    </a:cubicBezTo>
                    <a:cubicBezTo>
                      <a:pt x="756135" y="402617"/>
                      <a:pt x="752871" y="407570"/>
                      <a:pt x="735776" y="392676"/>
                    </a:cubicBezTo>
                    <a:cubicBezTo>
                      <a:pt x="704853" y="365714"/>
                      <a:pt x="668427" y="352509"/>
                      <a:pt x="626755" y="352802"/>
                    </a:cubicBezTo>
                    <a:cubicBezTo>
                      <a:pt x="599683" y="352986"/>
                      <a:pt x="530793" y="381085"/>
                      <a:pt x="519385" y="375912"/>
                    </a:cubicBezTo>
                    <a:cubicBezTo>
                      <a:pt x="509444" y="375545"/>
                      <a:pt x="501300" y="368979"/>
                      <a:pt x="491396" y="368136"/>
                    </a:cubicBezTo>
                    <a:cubicBezTo>
                      <a:pt x="433950" y="363183"/>
                      <a:pt x="387327" y="382038"/>
                      <a:pt x="353725" y="430019"/>
                    </a:cubicBezTo>
                    <a:cubicBezTo>
                      <a:pt x="342683" y="445756"/>
                      <a:pt x="341436" y="445976"/>
                      <a:pt x="331826" y="430460"/>
                    </a:cubicBezTo>
                    <a:cubicBezTo>
                      <a:pt x="302406" y="383065"/>
                      <a:pt x="280690" y="332150"/>
                      <a:pt x="264182" y="278996"/>
                    </a:cubicBezTo>
                    <a:cubicBezTo>
                      <a:pt x="246391" y="221698"/>
                      <a:pt x="237367" y="162859"/>
                      <a:pt x="234323" y="103066"/>
                    </a:cubicBezTo>
                    <a:cubicBezTo>
                      <a:pt x="233993" y="96353"/>
                      <a:pt x="233846" y="89420"/>
                      <a:pt x="226399" y="85935"/>
                    </a:cubicBezTo>
                    <a:cubicBezTo>
                      <a:pt x="193165" y="82156"/>
                      <a:pt x="171412" y="102589"/>
                      <a:pt x="149292" y="122361"/>
                    </a:cubicBezTo>
                    <a:cubicBezTo>
                      <a:pt x="136343" y="140005"/>
                      <a:pt x="123834" y="157650"/>
                      <a:pt x="114003" y="177532"/>
                    </a:cubicBezTo>
                    <a:cubicBezTo>
                      <a:pt x="90526" y="225109"/>
                      <a:pt x="67562" y="272797"/>
                      <a:pt x="49258" y="322649"/>
                    </a:cubicBezTo>
                    <a:cubicBezTo>
                      <a:pt x="15803" y="413659"/>
                      <a:pt x="-7894" y="506320"/>
                      <a:pt x="2451" y="604483"/>
                    </a:cubicBezTo>
                    <a:cubicBezTo>
                      <a:pt x="3918" y="618275"/>
                      <a:pt x="1350" y="634599"/>
                      <a:pt x="17380" y="643183"/>
                    </a:cubicBezTo>
                    <a:cubicBezTo>
                      <a:pt x="25964" y="672639"/>
                      <a:pt x="37629" y="700775"/>
                      <a:pt x="54577" y="726453"/>
                    </a:cubicBezTo>
                    <a:cubicBezTo>
                      <a:pt x="72075" y="752975"/>
                      <a:pt x="90783" y="778726"/>
                      <a:pt x="107107" y="805945"/>
                    </a:cubicBezTo>
                    <a:cubicBezTo>
                      <a:pt x="194559" y="951612"/>
                      <a:pt x="228930" y="1107918"/>
                      <a:pt x="201418" y="1276879"/>
                    </a:cubicBezTo>
                    <a:cubicBezTo>
                      <a:pt x="194412" y="1319907"/>
                      <a:pt x="178895" y="1360369"/>
                      <a:pt x="168147" y="1402260"/>
                    </a:cubicBezTo>
                    <a:cubicBezTo>
                      <a:pt x="274600" y="1424160"/>
                      <a:pt x="495467" y="1454313"/>
                      <a:pt x="604305" y="1454240"/>
                    </a:cubicBezTo>
                    <a:cubicBezTo>
                      <a:pt x="671362" y="1454203"/>
                      <a:pt x="1135729" y="1357544"/>
                      <a:pt x="1202235" y="1347860"/>
                    </a:cubicBezTo>
                    <a:cubicBezTo>
                      <a:pt x="1139874" y="1215802"/>
                      <a:pt x="1092187" y="1171782"/>
                      <a:pt x="1040831" y="1069070"/>
                    </a:cubicBezTo>
                    <a:cubicBezTo>
                      <a:pt x="1015153" y="1021383"/>
                      <a:pt x="963797" y="900330"/>
                      <a:pt x="1055504" y="760935"/>
                    </a:cubicBezTo>
                    <a:cubicBezTo>
                      <a:pt x="1189836" y="556795"/>
                      <a:pt x="1104439" y="477230"/>
                      <a:pt x="1106236" y="466812"/>
                    </a:cubicBezTo>
                    <a:close/>
                  </a:path>
                </a:pathLst>
              </a:custGeom>
              <a:solidFill>
                <a:srgbClr val="9E60A4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91F6E0B2-D5B1-4935-9E0F-78CC8E76036A}"/>
                  </a:ext>
                </a:extLst>
              </p:cNvPr>
              <p:cNvSpPr/>
              <p:nvPr/>
            </p:nvSpPr>
            <p:spPr>
              <a:xfrm>
                <a:off x="8805827" y="3138198"/>
                <a:ext cx="1734940" cy="896604"/>
              </a:xfrm>
              <a:custGeom>
                <a:avLst/>
                <a:gdLst>
                  <a:gd name="connsiteX0" fmla="*/ 283 w 1734940"/>
                  <a:gd name="connsiteY0" fmla="*/ 1167320 h 1170479"/>
                  <a:gd name="connsiteX1" fmla="*/ 27 w 1734940"/>
                  <a:gd name="connsiteY1" fmla="*/ 1079502 h 1170479"/>
                  <a:gd name="connsiteX2" fmla="*/ 35719 w 1734940"/>
                  <a:gd name="connsiteY2" fmla="*/ 535679 h 1170479"/>
                  <a:gd name="connsiteX3" fmla="*/ 124968 w 1734940"/>
                  <a:gd name="connsiteY3" fmla="*/ 69074 h 1170479"/>
                  <a:gd name="connsiteX4" fmla="*/ 646598 w 1734940"/>
                  <a:gd name="connsiteY4" fmla="*/ 87195 h 1170479"/>
                  <a:gd name="connsiteX5" fmla="*/ 1151720 w 1734940"/>
                  <a:gd name="connsiteY5" fmla="*/ 0 h 1170479"/>
                  <a:gd name="connsiteX6" fmla="*/ 1469283 w 1734940"/>
                  <a:gd name="connsiteY6" fmla="*/ 451639 h 1170479"/>
                  <a:gd name="connsiteX7" fmla="*/ 1649506 w 1734940"/>
                  <a:gd name="connsiteY7" fmla="*/ 877966 h 1170479"/>
                  <a:gd name="connsiteX8" fmla="*/ 1734720 w 1734940"/>
                  <a:gd name="connsiteY8" fmla="*/ 1167504 h 1170479"/>
                  <a:gd name="connsiteX9" fmla="*/ 283 w 1734940"/>
                  <a:gd name="connsiteY9" fmla="*/ 1167320 h 117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940" h="1170479">
                    <a:moveTo>
                      <a:pt x="283" y="1167320"/>
                    </a:moveTo>
                    <a:cubicBezTo>
                      <a:pt x="174" y="1138047"/>
                      <a:pt x="-83" y="1108774"/>
                      <a:pt x="27" y="1079502"/>
                    </a:cubicBezTo>
                    <a:cubicBezTo>
                      <a:pt x="724" y="897481"/>
                      <a:pt x="11912" y="716232"/>
                      <a:pt x="35719" y="535679"/>
                    </a:cubicBezTo>
                    <a:cubicBezTo>
                      <a:pt x="55821" y="383225"/>
                      <a:pt x="123611" y="73769"/>
                      <a:pt x="124968" y="69074"/>
                    </a:cubicBezTo>
                    <a:cubicBezTo>
                      <a:pt x="131975" y="62067"/>
                      <a:pt x="586218" y="88112"/>
                      <a:pt x="646598" y="87195"/>
                    </a:cubicBezTo>
                    <a:cubicBezTo>
                      <a:pt x="655108" y="90020"/>
                      <a:pt x="1101685" y="13719"/>
                      <a:pt x="1151720" y="0"/>
                    </a:cubicBezTo>
                    <a:cubicBezTo>
                      <a:pt x="1313124" y="179746"/>
                      <a:pt x="1430179" y="370863"/>
                      <a:pt x="1469283" y="451639"/>
                    </a:cubicBezTo>
                    <a:cubicBezTo>
                      <a:pt x="1536559" y="590667"/>
                      <a:pt x="1597343" y="732519"/>
                      <a:pt x="1649506" y="877966"/>
                    </a:cubicBezTo>
                    <a:cubicBezTo>
                      <a:pt x="1680649" y="964721"/>
                      <a:pt x="1738975" y="1158626"/>
                      <a:pt x="1734720" y="1167504"/>
                    </a:cubicBezTo>
                    <a:cubicBezTo>
                      <a:pt x="1728557" y="1171465"/>
                      <a:pt x="6410" y="1171539"/>
                      <a:pt x="283" y="1167320"/>
                    </a:cubicBezTo>
                    <a:close/>
                  </a:path>
                </a:pathLst>
              </a:custGeom>
              <a:solidFill>
                <a:srgbClr val="FDD07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CC10DFD9-264E-4683-A7AA-35034D83518F}"/>
                  </a:ext>
                </a:extLst>
              </p:cNvPr>
              <p:cNvSpPr/>
              <p:nvPr/>
            </p:nvSpPr>
            <p:spPr>
              <a:xfrm>
                <a:off x="8339708" y="390184"/>
                <a:ext cx="1625541" cy="1373519"/>
              </a:xfrm>
              <a:custGeom>
                <a:avLst/>
                <a:gdLst>
                  <a:gd name="connsiteX0" fmla="*/ 159808 w 1625541"/>
                  <a:gd name="connsiteY0" fmla="*/ 1084449 h 1373519"/>
                  <a:gd name="connsiteX1" fmla="*/ 242822 w 1625541"/>
                  <a:gd name="connsiteY1" fmla="*/ 1197469 h 1373519"/>
                  <a:gd name="connsiteX2" fmla="*/ 159808 w 1625541"/>
                  <a:gd name="connsiteY2" fmla="*/ 1084449 h 1373519"/>
                  <a:gd name="connsiteX3" fmla="*/ 1457389 w 1625541"/>
                  <a:gd name="connsiteY3" fmla="*/ 985808 h 1373519"/>
                  <a:gd name="connsiteX4" fmla="*/ 1398843 w 1625541"/>
                  <a:gd name="connsiteY4" fmla="*/ 1056790 h 1373519"/>
                  <a:gd name="connsiteX5" fmla="*/ 1375659 w 1625541"/>
                  <a:gd name="connsiteY5" fmla="*/ 1140573 h 1373519"/>
                  <a:gd name="connsiteX6" fmla="*/ 1457902 w 1625541"/>
                  <a:gd name="connsiteY6" fmla="*/ 1070619 h 1373519"/>
                  <a:gd name="connsiteX7" fmla="*/ 1457205 w 1625541"/>
                  <a:gd name="connsiteY7" fmla="*/ 1067024 h 1373519"/>
                  <a:gd name="connsiteX8" fmla="*/ 1453684 w 1625541"/>
                  <a:gd name="connsiteY8" fmla="*/ 1034340 h 1373519"/>
                  <a:gd name="connsiteX9" fmla="*/ 1480499 w 1625541"/>
                  <a:gd name="connsiteY9" fmla="*/ 997767 h 1373519"/>
                  <a:gd name="connsiteX10" fmla="*/ 1502435 w 1625541"/>
                  <a:gd name="connsiteY10" fmla="*/ 992008 h 1373519"/>
                  <a:gd name="connsiteX11" fmla="*/ 1457389 w 1625541"/>
                  <a:gd name="connsiteY11" fmla="*/ 985808 h 1373519"/>
                  <a:gd name="connsiteX12" fmla="*/ 79457 w 1625541"/>
                  <a:gd name="connsiteY12" fmla="*/ 882109 h 1373519"/>
                  <a:gd name="connsiteX13" fmla="*/ 66180 w 1625541"/>
                  <a:gd name="connsiteY13" fmla="*/ 891190 h 1373519"/>
                  <a:gd name="connsiteX14" fmla="*/ 52145 w 1625541"/>
                  <a:gd name="connsiteY14" fmla="*/ 902759 h 1373519"/>
                  <a:gd name="connsiteX15" fmla="*/ 43231 w 1625541"/>
                  <a:gd name="connsiteY15" fmla="*/ 985955 h 1373519"/>
                  <a:gd name="connsiteX16" fmla="*/ 28521 w 1625541"/>
                  <a:gd name="connsiteY16" fmla="*/ 928363 h 1373519"/>
                  <a:gd name="connsiteX17" fmla="*/ 47738 w 1625541"/>
                  <a:gd name="connsiteY17" fmla="*/ 896954 h 1373519"/>
                  <a:gd name="connsiteX18" fmla="*/ 216484 w 1625541"/>
                  <a:gd name="connsiteY18" fmla="*/ 273429 h 1373519"/>
                  <a:gd name="connsiteX19" fmla="*/ 185519 w 1625541"/>
                  <a:gd name="connsiteY19" fmla="*/ 306943 h 1373519"/>
                  <a:gd name="connsiteX20" fmla="*/ 169050 w 1625541"/>
                  <a:gd name="connsiteY20" fmla="*/ 348907 h 1373519"/>
                  <a:gd name="connsiteX21" fmla="*/ 161386 w 1625541"/>
                  <a:gd name="connsiteY21" fmla="*/ 353769 h 1373519"/>
                  <a:gd name="connsiteX22" fmla="*/ 158745 w 1625541"/>
                  <a:gd name="connsiteY22" fmla="*/ 345107 h 1373519"/>
                  <a:gd name="connsiteX23" fmla="*/ 188054 w 1625541"/>
                  <a:gd name="connsiteY23" fmla="*/ 285461 h 1373519"/>
                  <a:gd name="connsiteX24" fmla="*/ 216484 w 1625541"/>
                  <a:gd name="connsiteY24" fmla="*/ 273429 h 1373519"/>
                  <a:gd name="connsiteX25" fmla="*/ 1080854 w 1625541"/>
                  <a:gd name="connsiteY25" fmla="*/ 12696 h 1373519"/>
                  <a:gd name="connsiteX26" fmla="*/ 1045294 w 1625541"/>
                  <a:gd name="connsiteY26" fmla="*/ 24425 h 1373519"/>
                  <a:gd name="connsiteX27" fmla="*/ 1080106 w 1625541"/>
                  <a:gd name="connsiteY27" fmla="*/ 62466 h 1373519"/>
                  <a:gd name="connsiteX28" fmla="*/ 1124529 w 1625541"/>
                  <a:gd name="connsiteY28" fmla="*/ 67234 h 1373519"/>
                  <a:gd name="connsiteX29" fmla="*/ 1121044 w 1625541"/>
                  <a:gd name="connsiteY29" fmla="*/ 29158 h 1373519"/>
                  <a:gd name="connsiteX30" fmla="*/ 1115175 w 1625541"/>
                  <a:gd name="connsiteY30" fmla="*/ 22811 h 1373519"/>
                  <a:gd name="connsiteX31" fmla="*/ 1115285 w 1625541"/>
                  <a:gd name="connsiteY31" fmla="*/ 22848 h 1373519"/>
                  <a:gd name="connsiteX32" fmla="*/ 1114955 w 1625541"/>
                  <a:gd name="connsiteY32" fmla="*/ 22555 h 1373519"/>
                  <a:gd name="connsiteX33" fmla="*/ 1115175 w 1625541"/>
                  <a:gd name="connsiteY33" fmla="*/ 22811 h 1373519"/>
                  <a:gd name="connsiteX34" fmla="*/ 1080854 w 1625541"/>
                  <a:gd name="connsiteY34" fmla="*/ 12696 h 1373519"/>
                  <a:gd name="connsiteX35" fmla="*/ 1076438 w 1625541"/>
                  <a:gd name="connsiteY35" fmla="*/ 518 h 1373519"/>
                  <a:gd name="connsiteX36" fmla="*/ 1114991 w 1625541"/>
                  <a:gd name="connsiteY36" fmla="*/ 22518 h 1373519"/>
                  <a:gd name="connsiteX37" fmla="*/ 1226434 w 1625541"/>
                  <a:gd name="connsiteY37" fmla="*/ 47205 h 1373519"/>
                  <a:gd name="connsiteX38" fmla="*/ 1293197 w 1625541"/>
                  <a:gd name="connsiteY38" fmla="*/ 100102 h 1373519"/>
                  <a:gd name="connsiteX39" fmla="*/ 1325661 w 1625541"/>
                  <a:gd name="connsiteY39" fmla="*/ 185316 h 1373519"/>
                  <a:gd name="connsiteX40" fmla="*/ 1405849 w 1625541"/>
                  <a:gd name="connsiteY40" fmla="*/ 235572 h 1373519"/>
                  <a:gd name="connsiteX41" fmla="*/ 1490403 w 1625541"/>
                  <a:gd name="connsiteY41" fmla="*/ 257361 h 1373519"/>
                  <a:gd name="connsiteX42" fmla="*/ 1511496 w 1625541"/>
                  <a:gd name="connsiteY42" fmla="*/ 313009 h 1373519"/>
                  <a:gd name="connsiteX43" fmla="*/ 1511679 w 1625541"/>
                  <a:gd name="connsiteY43" fmla="*/ 369427 h 1373519"/>
                  <a:gd name="connsiteX44" fmla="*/ 1498400 w 1625541"/>
                  <a:gd name="connsiteY44" fmla="*/ 370821 h 1373519"/>
                  <a:gd name="connsiteX45" fmla="*/ 1477711 w 1625541"/>
                  <a:gd name="connsiteY45" fmla="*/ 394078 h 1373519"/>
                  <a:gd name="connsiteX46" fmla="*/ 1487982 w 1625541"/>
                  <a:gd name="connsiteY46" fmla="*/ 412566 h 1373519"/>
                  <a:gd name="connsiteX47" fmla="*/ 1564832 w 1625541"/>
                  <a:gd name="connsiteY47" fmla="*/ 495433 h 1373519"/>
                  <a:gd name="connsiteX48" fmla="*/ 1516815 w 1625541"/>
                  <a:gd name="connsiteY48" fmla="*/ 376837 h 1373519"/>
                  <a:gd name="connsiteX49" fmla="*/ 1569455 w 1625541"/>
                  <a:gd name="connsiteY49" fmla="*/ 509812 h 1373519"/>
                  <a:gd name="connsiteX50" fmla="*/ 1558853 w 1625541"/>
                  <a:gd name="connsiteY50" fmla="*/ 571733 h 1373519"/>
                  <a:gd name="connsiteX51" fmla="*/ 1552104 w 1625541"/>
                  <a:gd name="connsiteY51" fmla="*/ 584755 h 1373519"/>
                  <a:gd name="connsiteX52" fmla="*/ 1544951 w 1625541"/>
                  <a:gd name="connsiteY52" fmla="*/ 612231 h 1373519"/>
                  <a:gd name="connsiteX53" fmla="*/ 1567950 w 1625541"/>
                  <a:gd name="connsiteY53" fmla="*/ 635928 h 1373519"/>
                  <a:gd name="connsiteX54" fmla="*/ 1590621 w 1625541"/>
                  <a:gd name="connsiteY54" fmla="*/ 661973 h 1373519"/>
                  <a:gd name="connsiteX55" fmla="*/ 1572463 w 1625541"/>
                  <a:gd name="connsiteY55" fmla="*/ 595650 h 1373519"/>
                  <a:gd name="connsiteX56" fmla="*/ 1596233 w 1625541"/>
                  <a:gd name="connsiteY56" fmla="*/ 652655 h 1373519"/>
                  <a:gd name="connsiteX57" fmla="*/ 1602653 w 1625541"/>
                  <a:gd name="connsiteY57" fmla="*/ 681304 h 1373519"/>
                  <a:gd name="connsiteX58" fmla="*/ 1591244 w 1625541"/>
                  <a:gd name="connsiteY58" fmla="*/ 824404 h 1373519"/>
                  <a:gd name="connsiteX59" fmla="*/ 1586989 w 1625541"/>
                  <a:gd name="connsiteY59" fmla="*/ 840728 h 1373519"/>
                  <a:gd name="connsiteX60" fmla="*/ 1592015 w 1625541"/>
                  <a:gd name="connsiteY60" fmla="*/ 920953 h 1373519"/>
                  <a:gd name="connsiteX61" fmla="*/ 1536550 w 1625541"/>
                  <a:gd name="connsiteY61" fmla="*/ 987312 h 1373519"/>
                  <a:gd name="connsiteX62" fmla="*/ 1486882 w 1625541"/>
                  <a:gd name="connsiteY62" fmla="*/ 1005507 h 1373519"/>
                  <a:gd name="connsiteX63" fmla="*/ 1473052 w 1625541"/>
                  <a:gd name="connsiteY63" fmla="*/ 1031222 h 1373519"/>
                  <a:gd name="connsiteX64" fmla="*/ 1471768 w 1625541"/>
                  <a:gd name="connsiteY64" fmla="*/ 1118893 h 1373519"/>
                  <a:gd name="connsiteX65" fmla="*/ 1424227 w 1625541"/>
                  <a:gd name="connsiteY65" fmla="*/ 1159465 h 1373519"/>
                  <a:gd name="connsiteX66" fmla="*/ 1367773 w 1625541"/>
                  <a:gd name="connsiteY66" fmla="*/ 1143398 h 1373519"/>
                  <a:gd name="connsiteX67" fmla="*/ 1362014 w 1625541"/>
                  <a:gd name="connsiteY67" fmla="*/ 1141417 h 1373519"/>
                  <a:gd name="connsiteX68" fmla="*/ 1313482 w 1625541"/>
                  <a:gd name="connsiteY68" fmla="*/ 1154843 h 1373519"/>
                  <a:gd name="connsiteX69" fmla="*/ 1240007 w 1625541"/>
                  <a:gd name="connsiteY69" fmla="*/ 1211077 h 1373519"/>
                  <a:gd name="connsiteX70" fmla="*/ 1159231 w 1625541"/>
                  <a:gd name="connsiteY70" fmla="*/ 1302014 h 1373519"/>
                  <a:gd name="connsiteX71" fmla="*/ 1151381 w 1625541"/>
                  <a:gd name="connsiteY71" fmla="*/ 1313496 h 1373519"/>
                  <a:gd name="connsiteX72" fmla="*/ 1075484 w 1625541"/>
                  <a:gd name="connsiteY72" fmla="*/ 1334992 h 1373519"/>
                  <a:gd name="connsiteX73" fmla="*/ 1057986 w 1625541"/>
                  <a:gd name="connsiteY73" fmla="*/ 1318485 h 1373519"/>
                  <a:gd name="connsiteX74" fmla="*/ 863971 w 1625541"/>
                  <a:gd name="connsiteY74" fmla="*/ 1357662 h 1373519"/>
                  <a:gd name="connsiteX75" fmla="*/ 832240 w 1625541"/>
                  <a:gd name="connsiteY75" fmla="*/ 1356635 h 1373519"/>
                  <a:gd name="connsiteX76" fmla="*/ 825051 w 1625541"/>
                  <a:gd name="connsiteY76" fmla="*/ 1363054 h 1373519"/>
                  <a:gd name="connsiteX77" fmla="*/ 748347 w 1625541"/>
                  <a:gd name="connsiteY77" fmla="*/ 1368740 h 1373519"/>
                  <a:gd name="connsiteX78" fmla="*/ 554662 w 1625541"/>
                  <a:gd name="connsiteY78" fmla="*/ 1310855 h 1373519"/>
                  <a:gd name="connsiteX79" fmla="*/ 504113 w 1625541"/>
                  <a:gd name="connsiteY79" fmla="*/ 1251428 h 1373519"/>
                  <a:gd name="connsiteX80" fmla="*/ 477444 w 1625541"/>
                  <a:gd name="connsiteY80" fmla="*/ 1241047 h 1373519"/>
                  <a:gd name="connsiteX81" fmla="*/ 399016 w 1625541"/>
                  <a:gd name="connsiteY81" fmla="*/ 1257738 h 1373519"/>
                  <a:gd name="connsiteX82" fmla="*/ 300377 w 1625541"/>
                  <a:gd name="connsiteY82" fmla="*/ 1210784 h 1373519"/>
                  <a:gd name="connsiteX83" fmla="*/ 268096 w 1625541"/>
                  <a:gd name="connsiteY83" fmla="*/ 1180117 h 1373519"/>
                  <a:gd name="connsiteX84" fmla="*/ 214759 w 1625541"/>
                  <a:gd name="connsiteY84" fmla="*/ 1133750 h 1373519"/>
                  <a:gd name="connsiteX85" fmla="*/ 197371 w 1625541"/>
                  <a:gd name="connsiteY85" fmla="*/ 1085659 h 1373519"/>
                  <a:gd name="connsiteX86" fmla="*/ 125473 w 1625541"/>
                  <a:gd name="connsiteY86" fmla="*/ 1036651 h 1373519"/>
                  <a:gd name="connsiteX87" fmla="*/ 55922 w 1625541"/>
                  <a:gd name="connsiteY87" fmla="*/ 1000115 h 1373519"/>
                  <a:gd name="connsiteX88" fmla="*/ 106104 w 1625541"/>
                  <a:gd name="connsiteY88" fmla="*/ 1018456 h 1373519"/>
                  <a:gd name="connsiteX89" fmla="*/ 159551 w 1625541"/>
                  <a:gd name="connsiteY89" fmla="*/ 1004406 h 1373519"/>
                  <a:gd name="connsiteX90" fmla="*/ 167071 w 1625541"/>
                  <a:gd name="connsiteY90" fmla="*/ 992595 h 1373519"/>
                  <a:gd name="connsiteX91" fmla="*/ 155333 w 1625541"/>
                  <a:gd name="connsiteY91" fmla="*/ 985662 h 1373519"/>
                  <a:gd name="connsiteX92" fmla="*/ 124556 w 1625541"/>
                  <a:gd name="connsiteY92" fmla="*/ 981296 h 1373519"/>
                  <a:gd name="connsiteX93" fmla="*/ 78372 w 1625541"/>
                  <a:gd name="connsiteY93" fmla="*/ 911709 h 1373519"/>
                  <a:gd name="connsiteX94" fmla="*/ 83604 w 1625541"/>
                  <a:gd name="connsiteY94" fmla="*/ 896738 h 1373519"/>
                  <a:gd name="connsiteX95" fmla="*/ 81210 w 1625541"/>
                  <a:gd name="connsiteY95" fmla="*/ 881289 h 1373519"/>
                  <a:gd name="connsiteX96" fmla="*/ 79457 w 1625541"/>
                  <a:gd name="connsiteY96" fmla="*/ 882109 h 1373519"/>
                  <a:gd name="connsiteX97" fmla="*/ 81124 w 1625541"/>
                  <a:gd name="connsiteY97" fmla="*/ 880969 h 1373519"/>
                  <a:gd name="connsiteX98" fmla="*/ 81168 w 1625541"/>
                  <a:gd name="connsiteY98" fmla="*/ 881020 h 1373519"/>
                  <a:gd name="connsiteX99" fmla="*/ 81160 w 1625541"/>
                  <a:gd name="connsiteY99" fmla="*/ 880969 h 1373519"/>
                  <a:gd name="connsiteX100" fmla="*/ 81417 w 1625541"/>
                  <a:gd name="connsiteY100" fmla="*/ 881262 h 1373519"/>
                  <a:gd name="connsiteX101" fmla="*/ 98254 w 1625541"/>
                  <a:gd name="connsiteY101" fmla="*/ 849825 h 1373519"/>
                  <a:gd name="connsiteX102" fmla="*/ 88240 w 1625541"/>
                  <a:gd name="connsiteY102" fmla="*/ 837060 h 1373519"/>
                  <a:gd name="connsiteX103" fmla="*/ 38792 w 1625541"/>
                  <a:gd name="connsiteY103" fmla="*/ 779761 h 1373519"/>
                  <a:gd name="connsiteX104" fmla="*/ 46128 w 1625541"/>
                  <a:gd name="connsiteY104" fmla="*/ 698325 h 1373519"/>
                  <a:gd name="connsiteX105" fmla="*/ 41579 w 1625541"/>
                  <a:gd name="connsiteY105" fmla="*/ 662303 h 1373519"/>
                  <a:gd name="connsiteX106" fmla="*/ 2585 w 1625541"/>
                  <a:gd name="connsiteY106" fmla="*/ 594843 h 1373519"/>
                  <a:gd name="connsiteX107" fmla="*/ 6767 w 1625541"/>
                  <a:gd name="connsiteY107" fmla="*/ 551264 h 1373519"/>
                  <a:gd name="connsiteX108" fmla="*/ 58160 w 1625541"/>
                  <a:gd name="connsiteY108" fmla="*/ 669382 h 1373519"/>
                  <a:gd name="connsiteX109" fmla="*/ 64543 w 1625541"/>
                  <a:gd name="connsiteY109" fmla="*/ 644585 h 1373519"/>
                  <a:gd name="connsiteX110" fmla="*/ 68651 w 1625541"/>
                  <a:gd name="connsiteY110" fmla="*/ 544808 h 1373519"/>
                  <a:gd name="connsiteX111" fmla="*/ 57463 w 1625541"/>
                  <a:gd name="connsiteY111" fmla="*/ 523055 h 1373519"/>
                  <a:gd name="connsiteX112" fmla="*/ 105114 w 1625541"/>
                  <a:gd name="connsiteY112" fmla="*/ 509299 h 1373519"/>
                  <a:gd name="connsiteX113" fmla="*/ 164943 w 1625541"/>
                  <a:gd name="connsiteY113" fmla="*/ 421407 h 1373519"/>
                  <a:gd name="connsiteX114" fmla="*/ 169236 w 1625541"/>
                  <a:gd name="connsiteY114" fmla="*/ 348775 h 1373519"/>
                  <a:gd name="connsiteX115" fmla="*/ 169185 w 1625541"/>
                  <a:gd name="connsiteY115" fmla="*/ 348833 h 1373519"/>
                  <a:gd name="connsiteX116" fmla="*/ 168943 w 1625541"/>
                  <a:gd name="connsiteY116" fmla="*/ 349179 h 1373519"/>
                  <a:gd name="connsiteX117" fmla="*/ 168996 w 1625541"/>
                  <a:gd name="connsiteY117" fmla="*/ 349045 h 1373519"/>
                  <a:gd name="connsiteX118" fmla="*/ 168942 w 1625541"/>
                  <a:gd name="connsiteY118" fmla="*/ 349105 h 1373519"/>
                  <a:gd name="connsiteX119" fmla="*/ 169011 w 1625541"/>
                  <a:gd name="connsiteY119" fmla="*/ 349005 h 1373519"/>
                  <a:gd name="connsiteX120" fmla="*/ 169050 w 1625541"/>
                  <a:gd name="connsiteY120" fmla="*/ 348907 h 1373519"/>
                  <a:gd name="connsiteX121" fmla="*/ 169103 w 1625541"/>
                  <a:gd name="connsiteY121" fmla="*/ 348873 h 1373519"/>
                  <a:gd name="connsiteX122" fmla="*/ 194890 w 1625541"/>
                  <a:gd name="connsiteY122" fmla="*/ 311725 h 1373519"/>
                  <a:gd name="connsiteX123" fmla="*/ 229946 w 1625541"/>
                  <a:gd name="connsiteY123" fmla="*/ 282599 h 1373519"/>
                  <a:gd name="connsiteX124" fmla="*/ 233137 w 1625541"/>
                  <a:gd name="connsiteY124" fmla="*/ 270053 h 1373519"/>
                  <a:gd name="connsiteX125" fmla="*/ 240914 w 1625541"/>
                  <a:gd name="connsiteY125" fmla="*/ 265505 h 1373519"/>
                  <a:gd name="connsiteX126" fmla="*/ 297075 w 1625541"/>
                  <a:gd name="connsiteY126" fmla="*/ 257398 h 1373519"/>
                  <a:gd name="connsiteX127" fmla="*/ 353310 w 1625541"/>
                  <a:gd name="connsiteY127" fmla="*/ 151091 h 1373519"/>
                  <a:gd name="connsiteX128" fmla="*/ 349531 w 1625541"/>
                  <a:gd name="connsiteY128" fmla="*/ 145552 h 1373519"/>
                  <a:gd name="connsiteX129" fmla="*/ 341425 w 1625541"/>
                  <a:gd name="connsiteY129" fmla="*/ 151385 h 1373519"/>
                  <a:gd name="connsiteX130" fmla="*/ 316223 w 1625541"/>
                  <a:gd name="connsiteY130" fmla="*/ 206225 h 1373519"/>
                  <a:gd name="connsiteX131" fmla="*/ 302247 w 1625541"/>
                  <a:gd name="connsiteY131" fmla="*/ 232527 h 1373519"/>
                  <a:gd name="connsiteX132" fmla="*/ 365415 w 1625541"/>
                  <a:gd name="connsiteY132" fmla="*/ 114849 h 1373519"/>
                  <a:gd name="connsiteX133" fmla="*/ 441458 w 1625541"/>
                  <a:gd name="connsiteY133" fmla="*/ 108869 h 1373519"/>
                  <a:gd name="connsiteX134" fmla="*/ 518566 w 1625541"/>
                  <a:gd name="connsiteY134" fmla="*/ 129008 h 1373519"/>
                  <a:gd name="connsiteX135" fmla="*/ 640610 w 1625541"/>
                  <a:gd name="connsiteY135" fmla="*/ 50177 h 1373519"/>
                  <a:gd name="connsiteX136" fmla="*/ 519996 w 1625541"/>
                  <a:gd name="connsiteY136" fmla="*/ 109493 h 1373519"/>
                  <a:gd name="connsiteX137" fmla="*/ 525242 w 1625541"/>
                  <a:gd name="connsiteY137" fmla="*/ 99002 h 1373519"/>
                  <a:gd name="connsiteX138" fmla="*/ 600479 w 1625541"/>
                  <a:gd name="connsiteY138" fmla="*/ 51351 h 1373519"/>
                  <a:gd name="connsiteX139" fmla="*/ 705721 w 1625541"/>
                  <a:gd name="connsiteY139" fmla="*/ 72847 h 1373519"/>
                  <a:gd name="connsiteX140" fmla="*/ 796585 w 1625541"/>
                  <a:gd name="connsiteY140" fmla="*/ 59934 h 1373519"/>
                  <a:gd name="connsiteX141" fmla="*/ 909935 w 1625541"/>
                  <a:gd name="connsiteY141" fmla="*/ 16759 h 1373519"/>
                  <a:gd name="connsiteX142" fmla="*/ 979412 w 1625541"/>
                  <a:gd name="connsiteY142" fmla="*/ 49296 h 1373519"/>
                  <a:gd name="connsiteX143" fmla="*/ 999734 w 1625541"/>
                  <a:gd name="connsiteY143" fmla="*/ 47976 h 1373519"/>
                  <a:gd name="connsiteX144" fmla="*/ 1043056 w 1625541"/>
                  <a:gd name="connsiteY144" fmla="*/ 12027 h 1373519"/>
                  <a:gd name="connsiteX145" fmla="*/ 1076438 w 1625541"/>
                  <a:gd name="connsiteY145" fmla="*/ 518 h 13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25541" h="1373519">
                    <a:moveTo>
                      <a:pt x="159808" y="1084449"/>
                    </a:moveTo>
                    <a:cubicBezTo>
                      <a:pt x="171547" y="1136135"/>
                      <a:pt x="195684" y="1174615"/>
                      <a:pt x="242822" y="1197469"/>
                    </a:cubicBezTo>
                    <a:cubicBezTo>
                      <a:pt x="185156" y="1193030"/>
                      <a:pt x="146456" y="1141417"/>
                      <a:pt x="159808" y="1084449"/>
                    </a:cubicBezTo>
                    <a:close/>
                    <a:moveTo>
                      <a:pt x="1457389" y="985808"/>
                    </a:moveTo>
                    <a:cubicBezTo>
                      <a:pt x="1409077" y="985221"/>
                      <a:pt x="1388278" y="1009542"/>
                      <a:pt x="1398843" y="1056790"/>
                    </a:cubicBezTo>
                    <a:cubicBezTo>
                      <a:pt x="1406033" y="1088850"/>
                      <a:pt x="1399686" y="1115629"/>
                      <a:pt x="1375659" y="1140573"/>
                    </a:cubicBezTo>
                    <a:cubicBezTo>
                      <a:pt x="1445687" y="1153632"/>
                      <a:pt x="1464579" y="1146589"/>
                      <a:pt x="1457902" y="1070619"/>
                    </a:cubicBezTo>
                    <a:cubicBezTo>
                      <a:pt x="1457792" y="1069408"/>
                      <a:pt x="1457352" y="1068235"/>
                      <a:pt x="1457205" y="1067024"/>
                    </a:cubicBezTo>
                    <a:cubicBezTo>
                      <a:pt x="1455958" y="1056129"/>
                      <a:pt x="1454051" y="1045271"/>
                      <a:pt x="1453684" y="1034340"/>
                    </a:cubicBezTo>
                    <a:cubicBezTo>
                      <a:pt x="1453023" y="1015448"/>
                      <a:pt x="1462451" y="1003233"/>
                      <a:pt x="1480499" y="997767"/>
                    </a:cubicBezTo>
                    <a:cubicBezTo>
                      <a:pt x="1486771" y="995896"/>
                      <a:pt x="1493191" y="994429"/>
                      <a:pt x="1502435" y="992008"/>
                    </a:cubicBezTo>
                    <a:cubicBezTo>
                      <a:pt x="1486148" y="985368"/>
                      <a:pt x="1471512" y="985992"/>
                      <a:pt x="1457389" y="985808"/>
                    </a:cubicBezTo>
                    <a:close/>
                    <a:moveTo>
                      <a:pt x="79457" y="882109"/>
                    </a:moveTo>
                    <a:lnTo>
                      <a:pt x="66180" y="891190"/>
                    </a:lnTo>
                    <a:cubicBezTo>
                      <a:pt x="61105" y="894468"/>
                      <a:pt x="56180" y="897972"/>
                      <a:pt x="52145" y="902759"/>
                    </a:cubicBezTo>
                    <a:cubicBezTo>
                      <a:pt x="30539" y="928437"/>
                      <a:pt x="27934" y="956022"/>
                      <a:pt x="43231" y="985955"/>
                    </a:cubicBezTo>
                    <a:cubicBezTo>
                      <a:pt x="26650" y="969448"/>
                      <a:pt x="21258" y="949969"/>
                      <a:pt x="28521" y="928363"/>
                    </a:cubicBezTo>
                    <a:cubicBezTo>
                      <a:pt x="32795" y="915726"/>
                      <a:pt x="39068" y="905033"/>
                      <a:pt x="47738" y="896954"/>
                    </a:cubicBezTo>
                    <a:close/>
                    <a:moveTo>
                      <a:pt x="216484" y="273429"/>
                    </a:moveTo>
                    <a:cubicBezTo>
                      <a:pt x="204214" y="283461"/>
                      <a:pt x="193667" y="294475"/>
                      <a:pt x="185519" y="306943"/>
                    </a:cubicBezTo>
                    <a:lnTo>
                      <a:pt x="169050" y="348907"/>
                    </a:lnTo>
                    <a:lnTo>
                      <a:pt x="161386" y="353769"/>
                    </a:lnTo>
                    <a:cubicBezTo>
                      <a:pt x="159653" y="352975"/>
                      <a:pt x="158782" y="349912"/>
                      <a:pt x="158745" y="345107"/>
                    </a:cubicBezTo>
                    <a:cubicBezTo>
                      <a:pt x="158598" y="320456"/>
                      <a:pt x="167769" y="300134"/>
                      <a:pt x="188054" y="285461"/>
                    </a:cubicBezTo>
                    <a:cubicBezTo>
                      <a:pt x="196418" y="279408"/>
                      <a:pt x="205846" y="275483"/>
                      <a:pt x="216484" y="273429"/>
                    </a:cubicBezTo>
                    <a:close/>
                    <a:moveTo>
                      <a:pt x="1080854" y="12696"/>
                    </a:moveTo>
                    <a:cubicBezTo>
                      <a:pt x="1069285" y="12256"/>
                      <a:pt x="1057510" y="15457"/>
                      <a:pt x="1045294" y="24425"/>
                    </a:cubicBezTo>
                    <a:cubicBezTo>
                      <a:pt x="1065726" y="30221"/>
                      <a:pt x="1070165" y="48599"/>
                      <a:pt x="1080106" y="62466"/>
                    </a:cubicBezTo>
                    <a:cubicBezTo>
                      <a:pt x="1091074" y="77799"/>
                      <a:pt x="1109893" y="79560"/>
                      <a:pt x="1124529" y="67234"/>
                    </a:cubicBezTo>
                    <a:cubicBezTo>
                      <a:pt x="1137955" y="55936"/>
                      <a:pt x="1136928" y="44711"/>
                      <a:pt x="1121044" y="29158"/>
                    </a:cubicBezTo>
                    <a:cubicBezTo>
                      <a:pt x="1118990" y="27140"/>
                      <a:pt x="1117119" y="24939"/>
                      <a:pt x="1115175" y="22811"/>
                    </a:cubicBezTo>
                    <a:cubicBezTo>
                      <a:pt x="1115212" y="22848"/>
                      <a:pt x="1115248" y="22848"/>
                      <a:pt x="1115285" y="22848"/>
                    </a:cubicBezTo>
                    <a:cubicBezTo>
                      <a:pt x="1115285" y="22848"/>
                      <a:pt x="1114955" y="22555"/>
                      <a:pt x="1114955" y="22555"/>
                    </a:cubicBezTo>
                    <a:cubicBezTo>
                      <a:pt x="1115028" y="22665"/>
                      <a:pt x="1115101" y="22738"/>
                      <a:pt x="1115175" y="22811"/>
                    </a:cubicBezTo>
                    <a:cubicBezTo>
                      <a:pt x="1103785" y="17217"/>
                      <a:pt x="1092422" y="13136"/>
                      <a:pt x="1080854" y="12696"/>
                    </a:cubicBezTo>
                    <a:close/>
                    <a:moveTo>
                      <a:pt x="1076438" y="518"/>
                    </a:moveTo>
                    <a:cubicBezTo>
                      <a:pt x="1088800" y="2489"/>
                      <a:pt x="1102024" y="10046"/>
                      <a:pt x="1114991" y="22518"/>
                    </a:cubicBezTo>
                    <a:cubicBezTo>
                      <a:pt x="1149033" y="44821"/>
                      <a:pt x="1185569" y="51901"/>
                      <a:pt x="1226434" y="47205"/>
                    </a:cubicBezTo>
                    <a:cubicBezTo>
                      <a:pt x="1255266" y="43867"/>
                      <a:pt x="1286080" y="71306"/>
                      <a:pt x="1293197" y="100102"/>
                    </a:cubicBezTo>
                    <a:cubicBezTo>
                      <a:pt x="1300570" y="129852"/>
                      <a:pt x="1309557" y="158941"/>
                      <a:pt x="1325661" y="185316"/>
                    </a:cubicBezTo>
                    <a:cubicBezTo>
                      <a:pt x="1344002" y="215359"/>
                      <a:pt x="1369423" y="233334"/>
                      <a:pt x="1405849" y="235572"/>
                    </a:cubicBezTo>
                    <a:cubicBezTo>
                      <a:pt x="1435159" y="237406"/>
                      <a:pt x="1464065" y="243348"/>
                      <a:pt x="1490403" y="257361"/>
                    </a:cubicBezTo>
                    <a:cubicBezTo>
                      <a:pt x="1516008" y="270971"/>
                      <a:pt x="1521730" y="285754"/>
                      <a:pt x="1511496" y="313009"/>
                    </a:cubicBezTo>
                    <a:cubicBezTo>
                      <a:pt x="1504489" y="331681"/>
                      <a:pt x="1505773" y="349985"/>
                      <a:pt x="1511679" y="369427"/>
                    </a:cubicBezTo>
                    <a:cubicBezTo>
                      <a:pt x="1506654" y="369941"/>
                      <a:pt x="1502472" y="370087"/>
                      <a:pt x="1498400" y="370821"/>
                    </a:cubicBezTo>
                    <a:cubicBezTo>
                      <a:pt x="1485451" y="373132"/>
                      <a:pt x="1481966" y="383770"/>
                      <a:pt x="1477711" y="394078"/>
                    </a:cubicBezTo>
                    <a:cubicBezTo>
                      <a:pt x="1473236" y="405009"/>
                      <a:pt x="1482186" y="407907"/>
                      <a:pt x="1487982" y="412566"/>
                    </a:cubicBezTo>
                    <a:cubicBezTo>
                      <a:pt x="1516962" y="435823"/>
                      <a:pt x="1544657" y="460290"/>
                      <a:pt x="1564832" y="495433"/>
                    </a:cubicBezTo>
                    <a:cubicBezTo>
                      <a:pt x="1573526" y="443893"/>
                      <a:pt x="1547592" y="409411"/>
                      <a:pt x="1516815" y="376837"/>
                    </a:cubicBezTo>
                    <a:cubicBezTo>
                      <a:pt x="1568574" y="394445"/>
                      <a:pt x="1590180" y="459740"/>
                      <a:pt x="1569455" y="509812"/>
                    </a:cubicBezTo>
                    <a:cubicBezTo>
                      <a:pt x="1562228" y="527200"/>
                      <a:pt x="1552654" y="549540"/>
                      <a:pt x="1558853" y="571733"/>
                    </a:cubicBezTo>
                    <a:cubicBezTo>
                      <a:pt x="1560614" y="578079"/>
                      <a:pt x="1563805" y="582811"/>
                      <a:pt x="1552104" y="584755"/>
                    </a:cubicBezTo>
                    <a:cubicBezTo>
                      <a:pt x="1535707" y="587470"/>
                      <a:pt x="1533285" y="600199"/>
                      <a:pt x="1544951" y="612231"/>
                    </a:cubicBezTo>
                    <a:cubicBezTo>
                      <a:pt x="1552617" y="620154"/>
                      <a:pt x="1560504" y="627858"/>
                      <a:pt x="1567950" y="635928"/>
                    </a:cubicBezTo>
                    <a:cubicBezTo>
                      <a:pt x="1574884" y="643411"/>
                      <a:pt x="1581376" y="651298"/>
                      <a:pt x="1590621" y="661973"/>
                    </a:cubicBezTo>
                    <a:cubicBezTo>
                      <a:pt x="1592161" y="635854"/>
                      <a:pt x="1584605" y="616119"/>
                      <a:pt x="1572463" y="595650"/>
                    </a:cubicBezTo>
                    <a:cubicBezTo>
                      <a:pt x="1592345" y="607609"/>
                      <a:pt x="1600488" y="626390"/>
                      <a:pt x="1596233" y="652655"/>
                    </a:cubicBezTo>
                    <a:cubicBezTo>
                      <a:pt x="1594436" y="663843"/>
                      <a:pt x="1596820" y="672024"/>
                      <a:pt x="1602653" y="681304"/>
                    </a:cubicBezTo>
                    <a:cubicBezTo>
                      <a:pt x="1634090" y="731486"/>
                      <a:pt x="1635741" y="780165"/>
                      <a:pt x="1591244" y="824404"/>
                    </a:cubicBezTo>
                    <a:cubicBezTo>
                      <a:pt x="1586219" y="829393"/>
                      <a:pt x="1585742" y="834125"/>
                      <a:pt x="1586989" y="840728"/>
                    </a:cubicBezTo>
                    <a:cubicBezTo>
                      <a:pt x="1592381" y="867213"/>
                      <a:pt x="1594472" y="893991"/>
                      <a:pt x="1592015" y="920953"/>
                    </a:cubicBezTo>
                    <a:cubicBezTo>
                      <a:pt x="1588640" y="957783"/>
                      <a:pt x="1571986" y="976968"/>
                      <a:pt x="1536550" y="987312"/>
                    </a:cubicBezTo>
                    <a:cubicBezTo>
                      <a:pt x="1519639" y="992228"/>
                      <a:pt x="1503206" y="998831"/>
                      <a:pt x="1486882" y="1005507"/>
                    </a:cubicBezTo>
                    <a:cubicBezTo>
                      <a:pt x="1475767" y="1010056"/>
                      <a:pt x="1471218" y="1017062"/>
                      <a:pt x="1473052" y="1031222"/>
                    </a:cubicBezTo>
                    <a:cubicBezTo>
                      <a:pt x="1476867" y="1060238"/>
                      <a:pt x="1472062" y="1089621"/>
                      <a:pt x="1471768" y="1118893"/>
                    </a:cubicBezTo>
                    <a:cubicBezTo>
                      <a:pt x="1471548" y="1140903"/>
                      <a:pt x="1447888" y="1158804"/>
                      <a:pt x="1424227" y="1159465"/>
                    </a:cubicBezTo>
                    <a:cubicBezTo>
                      <a:pt x="1404015" y="1160015"/>
                      <a:pt x="1384243" y="1156934"/>
                      <a:pt x="1367773" y="1143398"/>
                    </a:cubicBezTo>
                    <a:cubicBezTo>
                      <a:pt x="1366012" y="1141930"/>
                      <a:pt x="1363921" y="1139106"/>
                      <a:pt x="1362014" y="1141417"/>
                    </a:cubicBezTo>
                    <a:cubicBezTo>
                      <a:pt x="1348991" y="1157374"/>
                      <a:pt x="1329769" y="1151981"/>
                      <a:pt x="1313482" y="1154843"/>
                    </a:cubicBezTo>
                    <a:cubicBezTo>
                      <a:pt x="1278560" y="1161005"/>
                      <a:pt x="1254203" y="1178906"/>
                      <a:pt x="1240007" y="1211077"/>
                    </a:cubicBezTo>
                    <a:cubicBezTo>
                      <a:pt x="1222729" y="1249961"/>
                      <a:pt x="1196611" y="1280995"/>
                      <a:pt x="1159231" y="1302014"/>
                    </a:cubicBezTo>
                    <a:cubicBezTo>
                      <a:pt x="1158717" y="1307260"/>
                      <a:pt x="1156003" y="1311258"/>
                      <a:pt x="1151381" y="1313496"/>
                    </a:cubicBezTo>
                    <a:cubicBezTo>
                      <a:pt x="1127354" y="1325124"/>
                      <a:pt x="1103106" y="1336019"/>
                      <a:pt x="1075484" y="1334992"/>
                    </a:cubicBezTo>
                    <a:cubicBezTo>
                      <a:pt x="1065616" y="1332718"/>
                      <a:pt x="1060517" y="1326665"/>
                      <a:pt x="1057986" y="1318485"/>
                    </a:cubicBezTo>
                    <a:cubicBezTo>
                      <a:pt x="997900" y="1343759"/>
                      <a:pt x="932458" y="1357662"/>
                      <a:pt x="863971" y="1357662"/>
                    </a:cubicBezTo>
                    <a:cubicBezTo>
                      <a:pt x="853333" y="1357662"/>
                      <a:pt x="842732" y="1357295"/>
                      <a:pt x="832240" y="1356635"/>
                    </a:cubicBezTo>
                    <a:cubicBezTo>
                      <a:pt x="830479" y="1359092"/>
                      <a:pt x="828205" y="1361293"/>
                      <a:pt x="825051" y="1363054"/>
                    </a:cubicBezTo>
                    <a:cubicBezTo>
                      <a:pt x="799923" y="1371088"/>
                      <a:pt x="774795" y="1378791"/>
                      <a:pt x="748347" y="1368740"/>
                    </a:cubicBezTo>
                    <a:cubicBezTo>
                      <a:pt x="678173" y="1368263"/>
                      <a:pt x="611190" y="1357478"/>
                      <a:pt x="554662" y="1310855"/>
                    </a:cubicBezTo>
                    <a:cubicBezTo>
                      <a:pt x="534156" y="1293944"/>
                      <a:pt x="516952" y="1274465"/>
                      <a:pt x="504113" y="1251428"/>
                    </a:cubicBezTo>
                    <a:cubicBezTo>
                      <a:pt x="497620" y="1239763"/>
                      <a:pt x="489953" y="1236352"/>
                      <a:pt x="477444" y="1241047"/>
                    </a:cubicBezTo>
                    <a:cubicBezTo>
                      <a:pt x="452206" y="1250475"/>
                      <a:pt x="425611" y="1254913"/>
                      <a:pt x="399016" y="1257738"/>
                    </a:cubicBezTo>
                    <a:cubicBezTo>
                      <a:pt x="356134" y="1262250"/>
                      <a:pt x="314059" y="1251355"/>
                      <a:pt x="300377" y="1210784"/>
                    </a:cubicBezTo>
                    <a:cubicBezTo>
                      <a:pt x="300120" y="1189398"/>
                      <a:pt x="289702" y="1182171"/>
                      <a:pt x="268096" y="1180117"/>
                    </a:cubicBezTo>
                    <a:cubicBezTo>
                      <a:pt x="241500" y="1177623"/>
                      <a:pt x="222829" y="1160785"/>
                      <a:pt x="214759" y="1133750"/>
                    </a:cubicBezTo>
                    <a:cubicBezTo>
                      <a:pt x="209880" y="1117389"/>
                      <a:pt x="205258" y="1100589"/>
                      <a:pt x="197371" y="1085659"/>
                    </a:cubicBezTo>
                    <a:cubicBezTo>
                      <a:pt x="182368" y="1057230"/>
                      <a:pt x="161385" y="1036761"/>
                      <a:pt x="125473" y="1036651"/>
                    </a:cubicBezTo>
                    <a:cubicBezTo>
                      <a:pt x="96970" y="1036541"/>
                      <a:pt x="75658" y="1019190"/>
                      <a:pt x="55922" y="1000115"/>
                    </a:cubicBezTo>
                    <a:cubicBezTo>
                      <a:pt x="72319" y="1007304"/>
                      <a:pt x="88056" y="1015888"/>
                      <a:pt x="106104" y="1018456"/>
                    </a:cubicBezTo>
                    <a:cubicBezTo>
                      <a:pt x="126023" y="1021281"/>
                      <a:pt x="143521" y="1015741"/>
                      <a:pt x="159551" y="1004406"/>
                    </a:cubicBezTo>
                    <a:cubicBezTo>
                      <a:pt x="163513" y="1001582"/>
                      <a:pt x="167952" y="997803"/>
                      <a:pt x="167071" y="992595"/>
                    </a:cubicBezTo>
                    <a:cubicBezTo>
                      <a:pt x="166117" y="986835"/>
                      <a:pt x="159991" y="986469"/>
                      <a:pt x="155333" y="985662"/>
                    </a:cubicBezTo>
                    <a:cubicBezTo>
                      <a:pt x="145135" y="983937"/>
                      <a:pt x="134717" y="983240"/>
                      <a:pt x="124556" y="981296"/>
                    </a:cubicBezTo>
                    <a:cubicBezTo>
                      <a:pt x="83801" y="973520"/>
                      <a:pt x="70779" y="952941"/>
                      <a:pt x="78372" y="911709"/>
                    </a:cubicBezTo>
                    <a:cubicBezTo>
                      <a:pt x="79289" y="906739"/>
                      <a:pt x="82086" y="901805"/>
                      <a:pt x="83604" y="896738"/>
                    </a:cubicBezTo>
                    <a:lnTo>
                      <a:pt x="81210" y="881289"/>
                    </a:lnTo>
                    <a:lnTo>
                      <a:pt x="79457" y="882109"/>
                    </a:lnTo>
                    <a:lnTo>
                      <a:pt x="81124" y="880969"/>
                    </a:lnTo>
                    <a:lnTo>
                      <a:pt x="81168" y="881020"/>
                    </a:lnTo>
                    <a:lnTo>
                      <a:pt x="81160" y="880969"/>
                    </a:lnTo>
                    <a:lnTo>
                      <a:pt x="81417" y="881262"/>
                    </a:lnTo>
                    <a:cubicBezTo>
                      <a:pt x="93155" y="874146"/>
                      <a:pt x="93339" y="860573"/>
                      <a:pt x="98254" y="849825"/>
                    </a:cubicBezTo>
                    <a:cubicBezTo>
                      <a:pt x="101886" y="841938"/>
                      <a:pt x="92679" y="840214"/>
                      <a:pt x="88240" y="837060"/>
                    </a:cubicBezTo>
                    <a:cubicBezTo>
                      <a:pt x="67111" y="821909"/>
                      <a:pt x="48366" y="804852"/>
                      <a:pt x="38792" y="779761"/>
                    </a:cubicBezTo>
                    <a:cubicBezTo>
                      <a:pt x="27970" y="751405"/>
                      <a:pt x="33619" y="724113"/>
                      <a:pt x="46128" y="698325"/>
                    </a:cubicBezTo>
                    <a:cubicBezTo>
                      <a:pt x="53024" y="684056"/>
                      <a:pt x="53868" y="674848"/>
                      <a:pt x="41579" y="662303"/>
                    </a:cubicBezTo>
                    <a:cubicBezTo>
                      <a:pt x="23201" y="643558"/>
                      <a:pt x="9482" y="620851"/>
                      <a:pt x="2585" y="594843"/>
                    </a:cubicBezTo>
                    <a:cubicBezTo>
                      <a:pt x="-1083" y="580977"/>
                      <a:pt x="-1780" y="567294"/>
                      <a:pt x="6767" y="551264"/>
                    </a:cubicBezTo>
                    <a:cubicBezTo>
                      <a:pt x="12600" y="597264"/>
                      <a:pt x="35600" y="632626"/>
                      <a:pt x="58160" y="669382"/>
                    </a:cubicBezTo>
                    <a:cubicBezTo>
                      <a:pt x="67001" y="661202"/>
                      <a:pt x="70449" y="655003"/>
                      <a:pt x="64543" y="644585"/>
                    </a:cubicBezTo>
                    <a:cubicBezTo>
                      <a:pt x="45358" y="610800"/>
                      <a:pt x="40075" y="577235"/>
                      <a:pt x="68651" y="544808"/>
                    </a:cubicBezTo>
                    <a:cubicBezTo>
                      <a:pt x="79766" y="532189"/>
                      <a:pt x="65276" y="529254"/>
                      <a:pt x="57463" y="523055"/>
                    </a:cubicBezTo>
                    <a:cubicBezTo>
                      <a:pt x="74154" y="518286"/>
                      <a:pt x="89927" y="514654"/>
                      <a:pt x="105114" y="509299"/>
                    </a:cubicBezTo>
                    <a:cubicBezTo>
                      <a:pt x="146749" y="494626"/>
                      <a:pt x="166778" y="465573"/>
                      <a:pt x="164943" y="421407"/>
                    </a:cubicBezTo>
                    <a:cubicBezTo>
                      <a:pt x="163953" y="396939"/>
                      <a:pt x="162486" y="372692"/>
                      <a:pt x="169236" y="348775"/>
                    </a:cubicBezTo>
                    <a:lnTo>
                      <a:pt x="169185" y="348833"/>
                    </a:lnTo>
                    <a:lnTo>
                      <a:pt x="168943" y="349179"/>
                    </a:lnTo>
                    <a:lnTo>
                      <a:pt x="168996" y="349045"/>
                    </a:lnTo>
                    <a:lnTo>
                      <a:pt x="168942" y="349105"/>
                    </a:lnTo>
                    <a:lnTo>
                      <a:pt x="169011" y="349005"/>
                    </a:lnTo>
                    <a:lnTo>
                      <a:pt x="169050" y="348907"/>
                    </a:lnTo>
                    <a:lnTo>
                      <a:pt x="169103" y="348873"/>
                    </a:lnTo>
                    <a:lnTo>
                      <a:pt x="194890" y="311725"/>
                    </a:lnTo>
                    <a:cubicBezTo>
                      <a:pt x="205020" y="300619"/>
                      <a:pt x="216667" y="290889"/>
                      <a:pt x="229946" y="282599"/>
                    </a:cubicBezTo>
                    <a:cubicBezTo>
                      <a:pt x="233504" y="280361"/>
                      <a:pt x="243738" y="277867"/>
                      <a:pt x="233137" y="270053"/>
                    </a:cubicBezTo>
                    <a:cubicBezTo>
                      <a:pt x="231303" y="268733"/>
                      <a:pt x="237869" y="265982"/>
                      <a:pt x="240914" y="265505"/>
                    </a:cubicBezTo>
                    <a:cubicBezTo>
                      <a:pt x="259622" y="262644"/>
                      <a:pt x="278550" y="261030"/>
                      <a:pt x="297075" y="257398"/>
                    </a:cubicBezTo>
                    <a:cubicBezTo>
                      <a:pt x="337866" y="249401"/>
                      <a:pt x="369377" y="189278"/>
                      <a:pt x="353310" y="151091"/>
                    </a:cubicBezTo>
                    <a:cubicBezTo>
                      <a:pt x="352429" y="149000"/>
                      <a:pt x="351182" y="146029"/>
                      <a:pt x="349531" y="145552"/>
                    </a:cubicBezTo>
                    <a:cubicBezTo>
                      <a:pt x="345093" y="144305"/>
                      <a:pt x="343295" y="148413"/>
                      <a:pt x="341425" y="151385"/>
                    </a:cubicBezTo>
                    <a:cubicBezTo>
                      <a:pt x="330603" y="168515"/>
                      <a:pt x="324000" y="187664"/>
                      <a:pt x="316223" y="206225"/>
                    </a:cubicBezTo>
                    <a:cubicBezTo>
                      <a:pt x="313069" y="213782"/>
                      <a:pt x="312188" y="222476"/>
                      <a:pt x="302247" y="232527"/>
                    </a:cubicBezTo>
                    <a:cubicBezTo>
                      <a:pt x="315306" y="185169"/>
                      <a:pt x="328916" y="143718"/>
                      <a:pt x="365415" y="114849"/>
                    </a:cubicBezTo>
                    <a:cubicBezTo>
                      <a:pt x="388965" y="96214"/>
                      <a:pt x="414863" y="96984"/>
                      <a:pt x="441458" y="108869"/>
                    </a:cubicBezTo>
                    <a:cubicBezTo>
                      <a:pt x="465999" y="119837"/>
                      <a:pt x="490613" y="131392"/>
                      <a:pt x="518566" y="129008"/>
                    </a:cubicBezTo>
                    <a:cubicBezTo>
                      <a:pt x="572966" y="124349"/>
                      <a:pt x="612400" y="96104"/>
                      <a:pt x="640610" y="50177"/>
                    </a:cubicBezTo>
                    <a:cubicBezTo>
                      <a:pt x="596847" y="62245"/>
                      <a:pt x="560788" y="89868"/>
                      <a:pt x="519996" y="109493"/>
                    </a:cubicBezTo>
                    <a:cubicBezTo>
                      <a:pt x="518015" y="103550"/>
                      <a:pt x="522638" y="101496"/>
                      <a:pt x="525242" y="99002"/>
                    </a:cubicBezTo>
                    <a:cubicBezTo>
                      <a:pt x="547068" y="77982"/>
                      <a:pt x="571646" y="61402"/>
                      <a:pt x="600479" y="51351"/>
                    </a:cubicBezTo>
                    <a:cubicBezTo>
                      <a:pt x="639949" y="37558"/>
                      <a:pt x="674651" y="44711"/>
                      <a:pt x="705721" y="72847"/>
                    </a:cubicBezTo>
                    <a:cubicBezTo>
                      <a:pt x="749484" y="112464"/>
                      <a:pt x="765881" y="109860"/>
                      <a:pt x="796585" y="59934"/>
                    </a:cubicBezTo>
                    <a:cubicBezTo>
                      <a:pt x="825381" y="13127"/>
                      <a:pt x="857405" y="875"/>
                      <a:pt x="909935" y="16759"/>
                    </a:cubicBezTo>
                    <a:cubicBezTo>
                      <a:pt x="934659" y="24242"/>
                      <a:pt x="957696" y="35504"/>
                      <a:pt x="979412" y="49296"/>
                    </a:cubicBezTo>
                    <a:cubicBezTo>
                      <a:pt x="987189" y="54249"/>
                      <a:pt x="992581" y="55386"/>
                      <a:pt x="999734" y="47976"/>
                    </a:cubicBezTo>
                    <a:cubicBezTo>
                      <a:pt x="1012793" y="34513"/>
                      <a:pt x="1029704" y="25856"/>
                      <a:pt x="1043056" y="12027"/>
                    </a:cubicBezTo>
                    <a:cubicBezTo>
                      <a:pt x="1052575" y="2159"/>
                      <a:pt x="1064076" y="-1454"/>
                      <a:pt x="1076438" y="518"/>
                    </a:cubicBezTo>
                    <a:close/>
                  </a:path>
                </a:pathLst>
              </a:custGeom>
              <a:solidFill>
                <a:srgbClr val="69372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63A9FDC4-2D7D-4B8D-A336-0D6B12AA6366}"/>
                  </a:ext>
                </a:extLst>
              </p:cNvPr>
              <p:cNvSpPr/>
              <p:nvPr/>
            </p:nvSpPr>
            <p:spPr>
              <a:xfrm>
                <a:off x="7940651" y="1937869"/>
                <a:ext cx="969670" cy="1131758"/>
              </a:xfrm>
              <a:custGeom>
                <a:avLst/>
                <a:gdLst>
                  <a:gd name="connsiteX0" fmla="*/ 967768 w 969670"/>
                  <a:gd name="connsiteY0" fmla="*/ 764 h 1131758"/>
                  <a:gd name="connsiteX1" fmla="*/ 967842 w 969670"/>
                  <a:gd name="connsiteY1" fmla="*/ 874 h 1131758"/>
                  <a:gd name="connsiteX2" fmla="*/ 845285 w 969670"/>
                  <a:gd name="connsiteY2" fmla="*/ 303984 h 1131758"/>
                  <a:gd name="connsiteX3" fmla="*/ 839379 w 969670"/>
                  <a:gd name="connsiteY3" fmla="*/ 510288 h 1131758"/>
                  <a:gd name="connsiteX4" fmla="*/ 693748 w 969670"/>
                  <a:gd name="connsiteY4" fmla="*/ 693482 h 1131758"/>
                  <a:gd name="connsiteX5" fmla="*/ 445736 w 969670"/>
                  <a:gd name="connsiteY5" fmla="*/ 1017648 h 1131758"/>
                  <a:gd name="connsiteX6" fmla="*/ 380917 w 969670"/>
                  <a:gd name="connsiteY6" fmla="*/ 1087199 h 1131758"/>
                  <a:gd name="connsiteX7" fmla="*/ 205537 w 969670"/>
                  <a:gd name="connsiteY7" fmla="*/ 1118342 h 1131758"/>
                  <a:gd name="connsiteX8" fmla="*/ 2901 w 969670"/>
                  <a:gd name="connsiteY8" fmla="*/ 969410 h 1131758"/>
                  <a:gd name="connsiteX9" fmla="*/ 11888 w 969670"/>
                  <a:gd name="connsiteY9" fmla="*/ 940724 h 1131758"/>
                  <a:gd name="connsiteX10" fmla="*/ 68636 w 969670"/>
                  <a:gd name="connsiteY10" fmla="*/ 869083 h 1131758"/>
                  <a:gd name="connsiteX11" fmla="*/ 105906 w 969670"/>
                  <a:gd name="connsiteY11" fmla="*/ 814792 h 1131758"/>
                  <a:gd name="connsiteX12" fmla="*/ 124394 w 969670"/>
                  <a:gd name="connsiteY12" fmla="*/ 803934 h 1131758"/>
                  <a:gd name="connsiteX13" fmla="*/ 204803 w 969670"/>
                  <a:gd name="connsiteY13" fmla="*/ 858151 h 1131758"/>
                  <a:gd name="connsiteX14" fmla="*/ 279783 w 969670"/>
                  <a:gd name="connsiteY14" fmla="*/ 848320 h 1131758"/>
                  <a:gd name="connsiteX15" fmla="*/ 398635 w 969670"/>
                  <a:gd name="connsiteY15" fmla="*/ 688457 h 1131758"/>
                  <a:gd name="connsiteX16" fmla="*/ 853979 w 969670"/>
                  <a:gd name="connsiteY16" fmla="*/ 91591 h 1131758"/>
                  <a:gd name="connsiteX17" fmla="*/ 967768 w 969670"/>
                  <a:gd name="connsiteY17" fmla="*/ 764 h 11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9670" h="1131758">
                    <a:moveTo>
                      <a:pt x="967768" y="764"/>
                    </a:moveTo>
                    <a:cubicBezTo>
                      <a:pt x="970850" y="5790"/>
                      <a:pt x="969676" y="-2611"/>
                      <a:pt x="967842" y="874"/>
                    </a:cubicBezTo>
                    <a:cubicBezTo>
                      <a:pt x="917366" y="98010"/>
                      <a:pt x="869862" y="196357"/>
                      <a:pt x="845285" y="303984"/>
                    </a:cubicBezTo>
                    <a:cubicBezTo>
                      <a:pt x="829658" y="372361"/>
                      <a:pt x="823532" y="441031"/>
                      <a:pt x="839379" y="510288"/>
                    </a:cubicBezTo>
                    <a:cubicBezTo>
                      <a:pt x="788536" y="569531"/>
                      <a:pt x="741436" y="631745"/>
                      <a:pt x="693748" y="693482"/>
                    </a:cubicBezTo>
                    <a:cubicBezTo>
                      <a:pt x="610588" y="801146"/>
                      <a:pt x="528565" y="909727"/>
                      <a:pt x="445736" y="1017648"/>
                    </a:cubicBezTo>
                    <a:cubicBezTo>
                      <a:pt x="426404" y="1042849"/>
                      <a:pt x="404798" y="1066069"/>
                      <a:pt x="380917" y="1087199"/>
                    </a:cubicBezTo>
                    <a:cubicBezTo>
                      <a:pt x="328718" y="1133419"/>
                      <a:pt x="269768" y="1143470"/>
                      <a:pt x="205537" y="1118342"/>
                    </a:cubicBezTo>
                    <a:cubicBezTo>
                      <a:pt x="124944" y="1086832"/>
                      <a:pt x="57815" y="1036246"/>
                      <a:pt x="2901" y="969410"/>
                    </a:cubicBezTo>
                    <a:cubicBezTo>
                      <a:pt x="-5059" y="956498"/>
                      <a:pt x="5175" y="948171"/>
                      <a:pt x="11888" y="940724"/>
                    </a:cubicBezTo>
                    <a:cubicBezTo>
                      <a:pt x="32357" y="918018"/>
                      <a:pt x="50075" y="893257"/>
                      <a:pt x="68636" y="869083"/>
                    </a:cubicBezTo>
                    <a:cubicBezTo>
                      <a:pt x="82026" y="851622"/>
                      <a:pt x="93251" y="832730"/>
                      <a:pt x="105906" y="814792"/>
                    </a:cubicBezTo>
                    <a:cubicBezTo>
                      <a:pt x="110418" y="808409"/>
                      <a:pt x="114160" y="800596"/>
                      <a:pt x="124394" y="803934"/>
                    </a:cubicBezTo>
                    <a:cubicBezTo>
                      <a:pt x="151173" y="822055"/>
                      <a:pt x="177731" y="840507"/>
                      <a:pt x="204803" y="858151"/>
                    </a:cubicBezTo>
                    <a:cubicBezTo>
                      <a:pt x="236680" y="878950"/>
                      <a:pt x="256196" y="877410"/>
                      <a:pt x="279783" y="848320"/>
                    </a:cubicBezTo>
                    <a:cubicBezTo>
                      <a:pt x="321601" y="796744"/>
                      <a:pt x="363529" y="745535"/>
                      <a:pt x="398635" y="688457"/>
                    </a:cubicBezTo>
                    <a:cubicBezTo>
                      <a:pt x="530326" y="474339"/>
                      <a:pt x="675150" y="269833"/>
                      <a:pt x="853979" y="91591"/>
                    </a:cubicBezTo>
                    <a:cubicBezTo>
                      <a:pt x="890735" y="54981"/>
                      <a:pt x="926464" y="32238"/>
                      <a:pt x="967768" y="764"/>
                    </a:cubicBezTo>
                    <a:close/>
                  </a:path>
                </a:pathLst>
              </a:custGeom>
              <a:solidFill>
                <a:srgbClr val="794B7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9FCC6A37-FDAA-4C9B-8E6C-44A7FCB6DB06}"/>
                  </a:ext>
                </a:extLst>
              </p:cNvPr>
              <p:cNvSpPr/>
              <p:nvPr/>
            </p:nvSpPr>
            <p:spPr>
              <a:xfrm>
                <a:off x="6957846" y="2094246"/>
                <a:ext cx="962414" cy="681932"/>
              </a:xfrm>
              <a:custGeom>
                <a:avLst/>
                <a:gdLst>
                  <a:gd name="connsiteX0" fmla="*/ 846568 w 962414"/>
                  <a:gd name="connsiteY0" fmla="*/ 681086 h 681932"/>
                  <a:gd name="connsiteX1" fmla="*/ 552225 w 962414"/>
                  <a:gd name="connsiteY1" fmla="*/ 450938 h 681932"/>
                  <a:gd name="connsiteX2" fmla="*/ 517780 w 962414"/>
                  <a:gd name="connsiteY2" fmla="*/ 435054 h 681932"/>
                  <a:gd name="connsiteX3" fmla="*/ 176814 w 962414"/>
                  <a:gd name="connsiteY3" fmla="*/ 398408 h 681932"/>
                  <a:gd name="connsiteX4" fmla="*/ 100110 w 962414"/>
                  <a:gd name="connsiteY4" fmla="*/ 395767 h 681932"/>
                  <a:gd name="connsiteX5" fmla="*/ 77770 w 962414"/>
                  <a:gd name="connsiteY5" fmla="*/ 337001 h 681932"/>
                  <a:gd name="connsiteX6" fmla="*/ 87711 w 962414"/>
                  <a:gd name="connsiteY6" fmla="*/ 323832 h 681932"/>
                  <a:gd name="connsiteX7" fmla="*/ 67426 w 962414"/>
                  <a:gd name="connsiteY7" fmla="*/ 322145 h 681932"/>
                  <a:gd name="connsiteX8" fmla="*/ 33384 w 962414"/>
                  <a:gd name="connsiteY8" fmla="*/ 316239 h 681932"/>
                  <a:gd name="connsiteX9" fmla="*/ 14822 w 962414"/>
                  <a:gd name="connsiteY9" fmla="*/ 260004 h 681932"/>
                  <a:gd name="connsiteX10" fmla="*/ 14346 w 962414"/>
                  <a:gd name="connsiteY10" fmla="*/ 239645 h 681932"/>
                  <a:gd name="connsiteX11" fmla="*/ 39547 w 962414"/>
                  <a:gd name="connsiteY11" fmla="*/ 164152 h 681932"/>
                  <a:gd name="connsiteX12" fmla="*/ 47507 w 962414"/>
                  <a:gd name="connsiteY12" fmla="*/ 148268 h 681932"/>
                  <a:gd name="connsiteX13" fmla="*/ 65848 w 962414"/>
                  <a:gd name="connsiteY13" fmla="*/ 98820 h 681932"/>
                  <a:gd name="connsiteX14" fmla="*/ 115517 w 962414"/>
                  <a:gd name="connsiteY14" fmla="*/ 87081 h 681932"/>
                  <a:gd name="connsiteX15" fmla="*/ 287412 w 962414"/>
                  <a:gd name="connsiteY15" fmla="*/ 92327 h 681932"/>
                  <a:gd name="connsiteX16" fmla="*/ 377872 w 962414"/>
                  <a:gd name="connsiteY16" fmla="*/ 102781 h 681932"/>
                  <a:gd name="connsiteX17" fmla="*/ 355202 w 962414"/>
                  <a:gd name="connsiteY17" fmla="*/ 84733 h 681932"/>
                  <a:gd name="connsiteX18" fmla="*/ 349883 w 962414"/>
                  <a:gd name="connsiteY18" fmla="*/ 19842 h 681932"/>
                  <a:gd name="connsiteX19" fmla="*/ 422882 w 962414"/>
                  <a:gd name="connsiteY19" fmla="*/ 13312 h 681932"/>
                  <a:gd name="connsiteX20" fmla="*/ 458868 w 962414"/>
                  <a:gd name="connsiteY20" fmla="*/ 49848 h 681932"/>
                  <a:gd name="connsiteX21" fmla="*/ 592723 w 962414"/>
                  <a:gd name="connsiteY21" fmla="*/ 165839 h 681932"/>
                  <a:gd name="connsiteX22" fmla="*/ 673792 w 962414"/>
                  <a:gd name="connsiteY22" fmla="*/ 314551 h 681932"/>
                  <a:gd name="connsiteX23" fmla="*/ 685604 w 962414"/>
                  <a:gd name="connsiteY23" fmla="*/ 337735 h 681932"/>
                  <a:gd name="connsiteX24" fmla="*/ 942971 w 962414"/>
                  <a:gd name="connsiteY24" fmla="*/ 549578 h 681932"/>
                  <a:gd name="connsiteX25" fmla="*/ 961899 w 962414"/>
                  <a:gd name="connsiteY25" fmla="*/ 566819 h 681932"/>
                  <a:gd name="connsiteX26" fmla="*/ 954269 w 962414"/>
                  <a:gd name="connsiteY26" fmla="*/ 584060 h 681932"/>
                  <a:gd name="connsiteX27" fmla="*/ 864653 w 962414"/>
                  <a:gd name="connsiteY27" fmla="*/ 672135 h 681932"/>
                  <a:gd name="connsiteX28" fmla="*/ 846568 w 962414"/>
                  <a:gd name="connsiteY28" fmla="*/ 681086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414" h="681932">
                    <a:moveTo>
                      <a:pt x="846568" y="681086"/>
                    </a:moveTo>
                    <a:cubicBezTo>
                      <a:pt x="748442" y="604419"/>
                      <a:pt x="650205" y="527825"/>
                      <a:pt x="552225" y="450938"/>
                    </a:cubicBezTo>
                    <a:cubicBezTo>
                      <a:pt x="541771" y="442721"/>
                      <a:pt x="530289" y="438356"/>
                      <a:pt x="517780" y="435054"/>
                    </a:cubicBezTo>
                    <a:cubicBezTo>
                      <a:pt x="405934" y="405855"/>
                      <a:pt x="292328" y="393786"/>
                      <a:pt x="176814" y="398408"/>
                    </a:cubicBezTo>
                    <a:cubicBezTo>
                      <a:pt x="151246" y="399435"/>
                      <a:pt x="125421" y="401343"/>
                      <a:pt x="100110" y="395767"/>
                    </a:cubicBezTo>
                    <a:cubicBezTo>
                      <a:pt x="62583" y="387513"/>
                      <a:pt x="55540" y="368548"/>
                      <a:pt x="77770" y="337001"/>
                    </a:cubicBezTo>
                    <a:cubicBezTo>
                      <a:pt x="80851" y="332636"/>
                      <a:pt x="84190" y="328491"/>
                      <a:pt x="87711" y="323832"/>
                    </a:cubicBezTo>
                    <a:cubicBezTo>
                      <a:pt x="80448" y="319430"/>
                      <a:pt x="73772" y="322255"/>
                      <a:pt x="67426" y="322145"/>
                    </a:cubicBezTo>
                    <a:cubicBezTo>
                      <a:pt x="55724" y="321961"/>
                      <a:pt x="44242" y="321044"/>
                      <a:pt x="33384" y="316239"/>
                    </a:cubicBezTo>
                    <a:cubicBezTo>
                      <a:pt x="7302" y="304720"/>
                      <a:pt x="296" y="284508"/>
                      <a:pt x="14822" y="260004"/>
                    </a:cubicBezTo>
                    <a:cubicBezTo>
                      <a:pt x="19298" y="252447"/>
                      <a:pt x="21682" y="247678"/>
                      <a:pt x="14346" y="239645"/>
                    </a:cubicBezTo>
                    <a:cubicBezTo>
                      <a:pt x="-12506" y="210115"/>
                      <a:pt x="-291" y="173066"/>
                      <a:pt x="39547" y="164152"/>
                    </a:cubicBezTo>
                    <a:cubicBezTo>
                      <a:pt x="51762" y="161400"/>
                      <a:pt x="52862" y="159273"/>
                      <a:pt x="47507" y="148268"/>
                    </a:cubicBezTo>
                    <a:cubicBezTo>
                      <a:pt x="36759" y="126295"/>
                      <a:pt x="43655" y="109201"/>
                      <a:pt x="65848" y="98820"/>
                    </a:cubicBezTo>
                    <a:cubicBezTo>
                      <a:pt x="81548" y="91483"/>
                      <a:pt x="98569" y="87998"/>
                      <a:pt x="115517" y="87081"/>
                    </a:cubicBezTo>
                    <a:cubicBezTo>
                      <a:pt x="172925" y="84073"/>
                      <a:pt x="230260" y="85320"/>
                      <a:pt x="287412" y="92327"/>
                    </a:cubicBezTo>
                    <a:cubicBezTo>
                      <a:pt x="316869" y="95958"/>
                      <a:pt x="346325" y="99150"/>
                      <a:pt x="377872" y="102781"/>
                    </a:cubicBezTo>
                    <a:cubicBezTo>
                      <a:pt x="369142" y="95922"/>
                      <a:pt x="361548" y="90933"/>
                      <a:pt x="355202" y="84733"/>
                    </a:cubicBezTo>
                    <a:cubicBezTo>
                      <a:pt x="333706" y="63788"/>
                      <a:pt x="331909" y="39650"/>
                      <a:pt x="349883" y="19842"/>
                    </a:cubicBezTo>
                    <a:cubicBezTo>
                      <a:pt x="371269" y="-3782"/>
                      <a:pt x="400469" y="-6753"/>
                      <a:pt x="422882" y="13312"/>
                    </a:cubicBezTo>
                    <a:cubicBezTo>
                      <a:pt x="435574" y="24720"/>
                      <a:pt x="447753" y="36899"/>
                      <a:pt x="458868" y="49848"/>
                    </a:cubicBezTo>
                    <a:cubicBezTo>
                      <a:pt x="497825" y="95115"/>
                      <a:pt x="542321" y="134292"/>
                      <a:pt x="592723" y="165839"/>
                    </a:cubicBezTo>
                    <a:cubicBezTo>
                      <a:pt x="648444" y="200724"/>
                      <a:pt x="672472" y="251163"/>
                      <a:pt x="673792" y="314551"/>
                    </a:cubicBezTo>
                    <a:cubicBezTo>
                      <a:pt x="674012" y="324932"/>
                      <a:pt x="678121" y="331609"/>
                      <a:pt x="685604" y="337735"/>
                    </a:cubicBezTo>
                    <a:cubicBezTo>
                      <a:pt x="771478" y="408276"/>
                      <a:pt x="857243" y="478890"/>
                      <a:pt x="942971" y="549578"/>
                    </a:cubicBezTo>
                    <a:cubicBezTo>
                      <a:pt x="949537" y="555007"/>
                      <a:pt x="955589" y="561059"/>
                      <a:pt x="961899" y="566819"/>
                    </a:cubicBezTo>
                    <a:cubicBezTo>
                      <a:pt x="963953" y="574595"/>
                      <a:pt x="959551" y="579694"/>
                      <a:pt x="954269" y="584060"/>
                    </a:cubicBezTo>
                    <a:cubicBezTo>
                      <a:pt x="921951" y="610948"/>
                      <a:pt x="891028" y="639194"/>
                      <a:pt x="864653" y="672135"/>
                    </a:cubicBezTo>
                    <a:cubicBezTo>
                      <a:pt x="860251" y="677821"/>
                      <a:pt x="855555" y="684277"/>
                      <a:pt x="846568" y="681086"/>
                    </a:cubicBezTo>
                    <a:close/>
                  </a:path>
                </a:pathLst>
              </a:custGeom>
              <a:solidFill>
                <a:srgbClr val="F4AB92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607E090B-A9B8-4EFF-8911-8718A5079DAA}"/>
                  </a:ext>
                </a:extLst>
              </p:cNvPr>
              <p:cNvSpPr/>
              <p:nvPr/>
            </p:nvSpPr>
            <p:spPr>
              <a:xfrm>
                <a:off x="7787994" y="2641952"/>
                <a:ext cx="279522" cy="296708"/>
              </a:xfrm>
              <a:custGeom>
                <a:avLst/>
                <a:gdLst>
                  <a:gd name="connsiteX0" fmla="*/ 16420 w 279522"/>
                  <a:gd name="connsiteY0" fmla="*/ 133380 h 296708"/>
                  <a:gd name="connsiteX1" fmla="*/ 131787 w 279522"/>
                  <a:gd name="connsiteY1" fmla="*/ 19260 h 296708"/>
                  <a:gd name="connsiteX2" fmla="*/ 135126 w 279522"/>
                  <a:gd name="connsiteY2" fmla="*/ 17792 h 296708"/>
                  <a:gd name="connsiteX3" fmla="*/ 205666 w 279522"/>
                  <a:gd name="connsiteY3" fmla="*/ 18526 h 296708"/>
                  <a:gd name="connsiteX4" fmla="*/ 271035 w 279522"/>
                  <a:gd name="connsiteY4" fmla="*/ 73330 h 296708"/>
                  <a:gd name="connsiteX5" fmla="*/ 277088 w 279522"/>
                  <a:gd name="connsiteY5" fmla="*/ 99852 h 296708"/>
                  <a:gd name="connsiteX6" fmla="*/ 224742 w 279522"/>
                  <a:gd name="connsiteY6" fmla="*/ 174171 h 296708"/>
                  <a:gd name="connsiteX7" fmla="*/ 162381 w 279522"/>
                  <a:gd name="connsiteY7" fmla="*/ 252672 h 296708"/>
                  <a:gd name="connsiteX8" fmla="*/ 155595 w 279522"/>
                  <a:gd name="connsiteY8" fmla="*/ 265328 h 296708"/>
                  <a:gd name="connsiteX9" fmla="*/ 126138 w 279522"/>
                  <a:gd name="connsiteY9" fmla="*/ 290419 h 296708"/>
                  <a:gd name="connsiteX10" fmla="*/ 105559 w 279522"/>
                  <a:gd name="connsiteY10" fmla="*/ 291409 h 296708"/>
                  <a:gd name="connsiteX11" fmla="*/ 3838 w 279522"/>
                  <a:gd name="connsiteY11" fmla="*/ 170283 h 296708"/>
                  <a:gd name="connsiteX12" fmla="*/ 4975 w 279522"/>
                  <a:gd name="connsiteY12" fmla="*/ 149704 h 296708"/>
                  <a:gd name="connsiteX13" fmla="*/ 16420 w 279522"/>
                  <a:gd name="connsiteY13" fmla="*/ 133380 h 2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522" h="296708">
                    <a:moveTo>
                      <a:pt x="16420" y="133380"/>
                    </a:moveTo>
                    <a:cubicBezTo>
                      <a:pt x="50755" y="91158"/>
                      <a:pt x="89566" y="53521"/>
                      <a:pt x="131787" y="19260"/>
                    </a:cubicBezTo>
                    <a:cubicBezTo>
                      <a:pt x="132924" y="18783"/>
                      <a:pt x="134135" y="18452"/>
                      <a:pt x="135126" y="17792"/>
                    </a:cubicBezTo>
                    <a:cubicBezTo>
                      <a:pt x="170268" y="-6052"/>
                      <a:pt x="170268" y="-6052"/>
                      <a:pt x="205666" y="18526"/>
                    </a:cubicBezTo>
                    <a:cubicBezTo>
                      <a:pt x="229107" y="34813"/>
                      <a:pt x="250309" y="53705"/>
                      <a:pt x="271035" y="73330"/>
                    </a:cubicBezTo>
                    <a:cubicBezTo>
                      <a:pt x="279986" y="81804"/>
                      <a:pt x="281600" y="89507"/>
                      <a:pt x="277088" y="99852"/>
                    </a:cubicBezTo>
                    <a:cubicBezTo>
                      <a:pt x="259700" y="124686"/>
                      <a:pt x="242936" y="149960"/>
                      <a:pt x="224742" y="174171"/>
                    </a:cubicBezTo>
                    <a:cubicBezTo>
                      <a:pt x="204676" y="200876"/>
                      <a:pt x="183290" y="226591"/>
                      <a:pt x="162381" y="252672"/>
                    </a:cubicBezTo>
                    <a:cubicBezTo>
                      <a:pt x="159299" y="256524"/>
                      <a:pt x="156218" y="260229"/>
                      <a:pt x="155595" y="265328"/>
                    </a:cubicBezTo>
                    <a:cubicBezTo>
                      <a:pt x="140921" y="267859"/>
                      <a:pt x="135639" y="281798"/>
                      <a:pt x="126138" y="290419"/>
                    </a:cubicBezTo>
                    <a:cubicBezTo>
                      <a:pt x="118545" y="297315"/>
                      <a:pt x="114180" y="299773"/>
                      <a:pt x="105559" y="291409"/>
                    </a:cubicBezTo>
                    <a:cubicBezTo>
                      <a:pt x="67446" y="254506"/>
                      <a:pt x="33294" y="214449"/>
                      <a:pt x="3838" y="170283"/>
                    </a:cubicBezTo>
                    <a:cubicBezTo>
                      <a:pt x="-1628" y="162102"/>
                      <a:pt x="-1261" y="156600"/>
                      <a:pt x="4975" y="149704"/>
                    </a:cubicBezTo>
                    <a:cubicBezTo>
                      <a:pt x="9377" y="144825"/>
                      <a:pt x="12642" y="138882"/>
                      <a:pt x="16420" y="133380"/>
                    </a:cubicBezTo>
                    <a:close/>
                  </a:path>
                </a:pathLst>
              </a:custGeom>
              <a:solidFill>
                <a:srgbClr val="8C5A9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1697FDE-57E5-4793-9C2E-FB513C870F86}"/>
                  </a:ext>
                </a:extLst>
              </p:cNvPr>
              <p:cNvSpPr/>
              <p:nvPr/>
            </p:nvSpPr>
            <p:spPr>
              <a:xfrm>
                <a:off x="8989048" y="1692235"/>
                <a:ext cx="697450" cy="575626"/>
              </a:xfrm>
              <a:custGeom>
                <a:avLst/>
                <a:gdLst>
                  <a:gd name="connsiteX0" fmla="*/ 509964 w 697450"/>
                  <a:gd name="connsiteY0" fmla="*/ 0 h 575626"/>
                  <a:gd name="connsiteX1" fmla="*/ 424530 w 697450"/>
                  <a:gd name="connsiteY1" fmla="*/ 27512 h 575626"/>
                  <a:gd name="connsiteX2" fmla="*/ 170391 w 697450"/>
                  <a:gd name="connsiteY2" fmla="*/ 55795 h 575626"/>
                  <a:gd name="connsiteX3" fmla="*/ 99044 w 697450"/>
                  <a:gd name="connsiteY3" fmla="*/ 66726 h 575626"/>
                  <a:gd name="connsiteX4" fmla="*/ 55574 w 697450"/>
                  <a:gd name="connsiteY4" fmla="*/ 112690 h 575626"/>
                  <a:gd name="connsiteX5" fmla="*/ 0 w 697450"/>
                  <a:gd name="connsiteY5" fmla="*/ 198711 h 575626"/>
                  <a:gd name="connsiteX6" fmla="*/ 115844 w 697450"/>
                  <a:gd name="connsiteY6" fmla="*/ 575627 h 575626"/>
                  <a:gd name="connsiteX7" fmla="*/ 293462 w 697450"/>
                  <a:gd name="connsiteY7" fmla="*/ 495585 h 575626"/>
                  <a:gd name="connsiteX8" fmla="*/ 330255 w 697450"/>
                  <a:gd name="connsiteY8" fmla="*/ 488541 h 575626"/>
                  <a:gd name="connsiteX9" fmla="*/ 385169 w 697450"/>
                  <a:gd name="connsiteY9" fmla="*/ 474602 h 575626"/>
                  <a:gd name="connsiteX10" fmla="*/ 514990 w 697450"/>
                  <a:gd name="connsiteY10" fmla="*/ 522473 h 575626"/>
                  <a:gd name="connsiteX11" fmla="*/ 537476 w 697450"/>
                  <a:gd name="connsiteY11" fmla="*/ 518548 h 575626"/>
                  <a:gd name="connsiteX12" fmla="*/ 652440 w 697450"/>
                  <a:gd name="connsiteY12" fmla="*/ 276148 h 575626"/>
                  <a:gd name="connsiteX13" fmla="*/ 697450 w 697450"/>
                  <a:gd name="connsiteY13" fmla="*/ 125895 h 575626"/>
                  <a:gd name="connsiteX14" fmla="*/ 509964 w 697450"/>
                  <a:gd name="connsiteY14" fmla="*/ 0 h 5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450" h="575626">
                    <a:moveTo>
                      <a:pt x="509964" y="0"/>
                    </a:moveTo>
                    <a:cubicBezTo>
                      <a:pt x="482525" y="12436"/>
                      <a:pt x="454426" y="22780"/>
                      <a:pt x="424530" y="27512"/>
                    </a:cubicBezTo>
                    <a:cubicBezTo>
                      <a:pt x="409160" y="31547"/>
                      <a:pt x="200251" y="45487"/>
                      <a:pt x="170391" y="55795"/>
                    </a:cubicBezTo>
                    <a:cubicBezTo>
                      <a:pt x="146621" y="59426"/>
                      <a:pt x="122814" y="63058"/>
                      <a:pt x="99044" y="66726"/>
                    </a:cubicBezTo>
                    <a:cubicBezTo>
                      <a:pt x="84554" y="82059"/>
                      <a:pt x="70064" y="97356"/>
                      <a:pt x="55574" y="112690"/>
                    </a:cubicBezTo>
                    <a:cubicBezTo>
                      <a:pt x="41965" y="127106"/>
                      <a:pt x="6199" y="185468"/>
                      <a:pt x="0" y="198711"/>
                    </a:cubicBezTo>
                    <a:cubicBezTo>
                      <a:pt x="1321" y="335538"/>
                      <a:pt x="40131" y="460663"/>
                      <a:pt x="115844" y="575627"/>
                    </a:cubicBezTo>
                    <a:cubicBezTo>
                      <a:pt x="169731" y="495218"/>
                      <a:pt x="215108" y="475079"/>
                      <a:pt x="293462" y="495585"/>
                    </a:cubicBezTo>
                    <a:cubicBezTo>
                      <a:pt x="315582" y="514219"/>
                      <a:pt x="322919" y="499546"/>
                      <a:pt x="330255" y="488541"/>
                    </a:cubicBezTo>
                    <a:cubicBezTo>
                      <a:pt x="346432" y="486524"/>
                      <a:pt x="370239" y="480912"/>
                      <a:pt x="385169" y="474602"/>
                    </a:cubicBezTo>
                    <a:cubicBezTo>
                      <a:pt x="432123" y="468549"/>
                      <a:pt x="475666" y="484030"/>
                      <a:pt x="514990" y="522473"/>
                    </a:cubicBezTo>
                    <a:cubicBezTo>
                      <a:pt x="527499" y="534689"/>
                      <a:pt x="530910" y="529736"/>
                      <a:pt x="537476" y="518548"/>
                    </a:cubicBezTo>
                    <a:cubicBezTo>
                      <a:pt x="582963" y="441111"/>
                      <a:pt x="621810" y="360555"/>
                      <a:pt x="652440" y="276148"/>
                    </a:cubicBezTo>
                    <a:cubicBezTo>
                      <a:pt x="670305" y="226956"/>
                      <a:pt x="687619" y="177545"/>
                      <a:pt x="697450" y="125895"/>
                    </a:cubicBezTo>
                    <a:cubicBezTo>
                      <a:pt x="644076" y="70321"/>
                      <a:pt x="581716" y="28136"/>
                      <a:pt x="509964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1735109C-C7B8-4A42-A8CF-070832436841}"/>
                  </a:ext>
                </a:extLst>
              </p:cNvPr>
              <p:cNvSpPr/>
              <p:nvPr/>
            </p:nvSpPr>
            <p:spPr>
              <a:xfrm>
                <a:off x="8704170" y="639896"/>
                <a:ext cx="948498" cy="1555521"/>
              </a:xfrm>
              <a:custGeom>
                <a:avLst/>
                <a:gdLst>
                  <a:gd name="connsiteX0" fmla="*/ 578304 w 948498"/>
                  <a:gd name="connsiteY0" fmla="*/ 1547887 h 1555521"/>
                  <a:gd name="connsiteX1" fmla="*/ 477573 w 948498"/>
                  <a:gd name="connsiteY1" fmla="*/ 1363373 h 1555521"/>
                  <a:gd name="connsiteX2" fmla="*/ 421375 w 948498"/>
                  <a:gd name="connsiteY2" fmla="*/ 1279883 h 1555521"/>
                  <a:gd name="connsiteX3" fmla="*/ 406592 w 948498"/>
                  <a:gd name="connsiteY3" fmla="*/ 1252554 h 1555521"/>
                  <a:gd name="connsiteX4" fmla="*/ 422218 w 948498"/>
                  <a:gd name="connsiteY4" fmla="*/ 1190340 h 1555521"/>
                  <a:gd name="connsiteX5" fmla="*/ 463413 w 948498"/>
                  <a:gd name="connsiteY5" fmla="*/ 1121120 h 1555521"/>
                  <a:gd name="connsiteX6" fmla="*/ 459195 w 948498"/>
                  <a:gd name="connsiteY6" fmla="*/ 1007476 h 1555521"/>
                  <a:gd name="connsiteX7" fmla="*/ 438359 w 948498"/>
                  <a:gd name="connsiteY7" fmla="*/ 978020 h 1555521"/>
                  <a:gd name="connsiteX8" fmla="*/ 312610 w 948498"/>
                  <a:gd name="connsiteY8" fmla="*/ 906709 h 1555521"/>
                  <a:gd name="connsiteX9" fmla="*/ 126738 w 948498"/>
                  <a:gd name="connsiteY9" fmla="*/ 703192 h 1555521"/>
                  <a:gd name="connsiteX10" fmla="*/ 104692 w 948498"/>
                  <a:gd name="connsiteY10" fmla="*/ 688042 h 1555521"/>
                  <a:gd name="connsiteX11" fmla="*/ 3154 w 948498"/>
                  <a:gd name="connsiteY11" fmla="*/ 537570 h 1555521"/>
                  <a:gd name="connsiteX12" fmla="*/ 71788 w 948498"/>
                  <a:gd name="connsiteY12" fmla="*/ 523777 h 1555521"/>
                  <a:gd name="connsiteX13" fmla="*/ 93320 w 948498"/>
                  <a:gd name="connsiteY13" fmla="*/ 557892 h 1555521"/>
                  <a:gd name="connsiteX14" fmla="*/ 92037 w 948498"/>
                  <a:gd name="connsiteY14" fmla="*/ 537863 h 1555521"/>
                  <a:gd name="connsiteX15" fmla="*/ 76813 w 948498"/>
                  <a:gd name="connsiteY15" fmla="*/ 460719 h 1555521"/>
                  <a:gd name="connsiteX16" fmla="*/ 137670 w 948498"/>
                  <a:gd name="connsiteY16" fmla="*/ 332659 h 1555521"/>
                  <a:gd name="connsiteX17" fmla="*/ 234439 w 948498"/>
                  <a:gd name="connsiteY17" fmla="*/ 191284 h 1555521"/>
                  <a:gd name="connsiteX18" fmla="*/ 288620 w 948498"/>
                  <a:gd name="connsiteY18" fmla="*/ 95835 h 1555521"/>
                  <a:gd name="connsiteX19" fmla="*/ 309639 w 948498"/>
                  <a:gd name="connsiteY19" fmla="*/ 87362 h 1555521"/>
                  <a:gd name="connsiteX20" fmla="*/ 318003 w 948498"/>
                  <a:gd name="connsiteY20" fmla="*/ 107721 h 1555521"/>
                  <a:gd name="connsiteX21" fmla="*/ 386709 w 948498"/>
                  <a:gd name="connsiteY21" fmla="*/ 200455 h 1555521"/>
                  <a:gd name="connsiteX22" fmla="*/ 393863 w 948498"/>
                  <a:gd name="connsiteY22" fmla="*/ 218319 h 1555521"/>
                  <a:gd name="connsiteX23" fmla="*/ 374898 w 948498"/>
                  <a:gd name="connsiteY23" fmla="*/ 263622 h 1555521"/>
                  <a:gd name="connsiteX24" fmla="*/ 402006 w 948498"/>
                  <a:gd name="connsiteY24" fmla="*/ 325360 h 1555521"/>
                  <a:gd name="connsiteX25" fmla="*/ 437955 w 948498"/>
                  <a:gd name="connsiteY25" fmla="*/ 236184 h 1555521"/>
                  <a:gd name="connsiteX26" fmla="*/ 435167 w 948498"/>
                  <a:gd name="connsiteY26" fmla="*/ 169421 h 1555521"/>
                  <a:gd name="connsiteX27" fmla="*/ 404134 w 948498"/>
                  <a:gd name="connsiteY27" fmla="*/ 153904 h 1555521"/>
                  <a:gd name="connsiteX28" fmla="*/ 384985 w 948498"/>
                  <a:gd name="connsiteY28" fmla="*/ 42682 h 1555521"/>
                  <a:gd name="connsiteX29" fmla="*/ 447713 w 948498"/>
                  <a:gd name="connsiteY29" fmla="*/ 9337 h 1555521"/>
                  <a:gd name="connsiteX30" fmla="*/ 504865 w 948498"/>
                  <a:gd name="connsiteY30" fmla="*/ 37106 h 1555521"/>
                  <a:gd name="connsiteX31" fmla="*/ 519391 w 948498"/>
                  <a:gd name="connsiteY31" fmla="*/ 128997 h 1555521"/>
                  <a:gd name="connsiteX32" fmla="*/ 520932 w 948498"/>
                  <a:gd name="connsiteY32" fmla="*/ 143523 h 1555521"/>
                  <a:gd name="connsiteX33" fmla="*/ 529185 w 948498"/>
                  <a:gd name="connsiteY33" fmla="*/ 161681 h 1555521"/>
                  <a:gd name="connsiteX34" fmla="*/ 544776 w 948498"/>
                  <a:gd name="connsiteY34" fmla="*/ 147778 h 1555521"/>
                  <a:gd name="connsiteX35" fmla="*/ 563227 w 948498"/>
                  <a:gd name="connsiteY35" fmla="*/ 24561 h 1555521"/>
                  <a:gd name="connsiteX36" fmla="*/ 563814 w 948498"/>
                  <a:gd name="connsiteY36" fmla="*/ 2588 h 1555521"/>
                  <a:gd name="connsiteX37" fmla="*/ 586411 w 948498"/>
                  <a:gd name="connsiteY37" fmla="*/ 4935 h 1555521"/>
                  <a:gd name="connsiteX38" fmla="*/ 699100 w 948498"/>
                  <a:gd name="connsiteY38" fmla="*/ 161974 h 1555521"/>
                  <a:gd name="connsiteX39" fmla="*/ 694515 w 948498"/>
                  <a:gd name="connsiteY39" fmla="*/ 198620 h 1555521"/>
                  <a:gd name="connsiteX40" fmla="*/ 706950 w 948498"/>
                  <a:gd name="connsiteY40" fmla="*/ 220814 h 1555521"/>
                  <a:gd name="connsiteX41" fmla="*/ 852104 w 948498"/>
                  <a:gd name="connsiteY41" fmla="*/ 311273 h 1555521"/>
                  <a:gd name="connsiteX42" fmla="*/ 860541 w 948498"/>
                  <a:gd name="connsiteY42" fmla="*/ 362593 h 1555521"/>
                  <a:gd name="connsiteX43" fmla="*/ 849573 w 948498"/>
                  <a:gd name="connsiteY43" fmla="*/ 429135 h 1555521"/>
                  <a:gd name="connsiteX44" fmla="*/ 860064 w 948498"/>
                  <a:gd name="connsiteY44" fmla="*/ 407015 h 1555521"/>
                  <a:gd name="connsiteX45" fmla="*/ 905477 w 948498"/>
                  <a:gd name="connsiteY45" fmla="*/ 382071 h 1555521"/>
                  <a:gd name="connsiteX46" fmla="*/ 939776 w 948498"/>
                  <a:gd name="connsiteY46" fmla="*/ 413508 h 1555521"/>
                  <a:gd name="connsiteX47" fmla="*/ 909293 w 948498"/>
                  <a:gd name="connsiteY47" fmla="*/ 571501 h 1555521"/>
                  <a:gd name="connsiteX48" fmla="*/ 894216 w 948498"/>
                  <a:gd name="connsiteY48" fmla="*/ 601764 h 1555521"/>
                  <a:gd name="connsiteX49" fmla="*/ 696459 w 948498"/>
                  <a:gd name="connsiteY49" fmla="*/ 924059 h 1555521"/>
                  <a:gd name="connsiteX50" fmla="*/ 685417 w 948498"/>
                  <a:gd name="connsiteY50" fmla="*/ 951828 h 1555521"/>
                  <a:gd name="connsiteX51" fmla="*/ 706877 w 948498"/>
                  <a:gd name="connsiteY51" fmla="*/ 1092434 h 1555521"/>
                  <a:gd name="connsiteX52" fmla="*/ 775327 w 948498"/>
                  <a:gd name="connsiteY52" fmla="*/ 1158683 h 1555521"/>
                  <a:gd name="connsiteX53" fmla="*/ 793338 w 948498"/>
                  <a:gd name="connsiteY53" fmla="*/ 1203913 h 1555521"/>
                  <a:gd name="connsiteX54" fmla="*/ 741212 w 948498"/>
                  <a:gd name="connsiteY54" fmla="*/ 1274527 h 1555521"/>
                  <a:gd name="connsiteX55" fmla="*/ 622873 w 948498"/>
                  <a:gd name="connsiteY55" fmla="*/ 1511865 h 1555521"/>
                  <a:gd name="connsiteX56" fmla="*/ 611502 w 948498"/>
                  <a:gd name="connsiteY56" fmla="*/ 1544586 h 1555521"/>
                  <a:gd name="connsiteX57" fmla="*/ 578304 w 948498"/>
                  <a:gd name="connsiteY57" fmla="*/ 1547887 h 155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48498" h="1555521">
                    <a:moveTo>
                      <a:pt x="578304" y="1547887"/>
                    </a:moveTo>
                    <a:cubicBezTo>
                      <a:pt x="545509" y="1485967"/>
                      <a:pt x="518034" y="1421148"/>
                      <a:pt x="477573" y="1363373"/>
                    </a:cubicBezTo>
                    <a:cubicBezTo>
                      <a:pt x="458351" y="1335897"/>
                      <a:pt x="439826" y="1307908"/>
                      <a:pt x="421375" y="1279883"/>
                    </a:cubicBezTo>
                    <a:cubicBezTo>
                      <a:pt x="415689" y="1271262"/>
                      <a:pt x="410700" y="1262018"/>
                      <a:pt x="406592" y="1252554"/>
                    </a:cubicBezTo>
                    <a:cubicBezTo>
                      <a:pt x="394266" y="1224088"/>
                      <a:pt x="397751" y="1209342"/>
                      <a:pt x="422218" y="1190340"/>
                    </a:cubicBezTo>
                    <a:cubicBezTo>
                      <a:pt x="445145" y="1172512"/>
                      <a:pt x="457177" y="1148668"/>
                      <a:pt x="463413" y="1121120"/>
                    </a:cubicBezTo>
                    <a:cubicBezTo>
                      <a:pt x="464514" y="1116204"/>
                      <a:pt x="459671" y="1034328"/>
                      <a:pt x="459195" y="1007476"/>
                    </a:cubicBezTo>
                    <a:cubicBezTo>
                      <a:pt x="458901" y="991629"/>
                      <a:pt x="452225" y="984403"/>
                      <a:pt x="438359" y="978020"/>
                    </a:cubicBezTo>
                    <a:cubicBezTo>
                      <a:pt x="394523" y="957808"/>
                      <a:pt x="353035" y="933157"/>
                      <a:pt x="312610" y="906709"/>
                    </a:cubicBezTo>
                    <a:cubicBezTo>
                      <a:pt x="233118" y="854766"/>
                      <a:pt x="171602" y="786536"/>
                      <a:pt x="126738" y="703192"/>
                    </a:cubicBezTo>
                    <a:cubicBezTo>
                      <a:pt x="121603" y="693692"/>
                      <a:pt x="115844" y="689510"/>
                      <a:pt x="104692" y="688042"/>
                    </a:cubicBezTo>
                    <a:cubicBezTo>
                      <a:pt x="36572" y="679202"/>
                      <a:pt x="-13280" y="604626"/>
                      <a:pt x="3154" y="537570"/>
                    </a:cubicBezTo>
                    <a:cubicBezTo>
                      <a:pt x="10564" y="507416"/>
                      <a:pt x="45999" y="500226"/>
                      <a:pt x="71788" y="523777"/>
                    </a:cubicBezTo>
                    <a:cubicBezTo>
                      <a:pt x="81252" y="532434"/>
                      <a:pt x="87011" y="543769"/>
                      <a:pt x="93320" y="557892"/>
                    </a:cubicBezTo>
                    <a:cubicBezTo>
                      <a:pt x="96512" y="548684"/>
                      <a:pt x="93761" y="543292"/>
                      <a:pt x="92037" y="537863"/>
                    </a:cubicBezTo>
                    <a:cubicBezTo>
                      <a:pt x="83966" y="512735"/>
                      <a:pt x="79674" y="486837"/>
                      <a:pt x="76813" y="460719"/>
                    </a:cubicBezTo>
                    <a:cubicBezTo>
                      <a:pt x="70724" y="405658"/>
                      <a:pt x="90753" y="361676"/>
                      <a:pt x="137670" y="332659"/>
                    </a:cubicBezTo>
                    <a:cubicBezTo>
                      <a:pt x="191337" y="299498"/>
                      <a:pt x="224755" y="254635"/>
                      <a:pt x="234439" y="191284"/>
                    </a:cubicBezTo>
                    <a:cubicBezTo>
                      <a:pt x="240198" y="153391"/>
                      <a:pt x="260337" y="121770"/>
                      <a:pt x="288620" y="95835"/>
                    </a:cubicBezTo>
                    <a:cubicBezTo>
                      <a:pt x="294379" y="90553"/>
                      <a:pt x="301018" y="84464"/>
                      <a:pt x="309639" y="87362"/>
                    </a:cubicBezTo>
                    <a:cubicBezTo>
                      <a:pt x="319250" y="90590"/>
                      <a:pt x="317929" y="99980"/>
                      <a:pt x="318003" y="107721"/>
                    </a:cubicBezTo>
                    <a:cubicBezTo>
                      <a:pt x="318516" y="155298"/>
                      <a:pt x="342213" y="185965"/>
                      <a:pt x="386709" y="200455"/>
                    </a:cubicBezTo>
                    <a:cubicBezTo>
                      <a:pt x="398338" y="204233"/>
                      <a:pt x="401786" y="207021"/>
                      <a:pt x="393863" y="218319"/>
                    </a:cubicBezTo>
                    <a:cubicBezTo>
                      <a:pt x="384362" y="231818"/>
                      <a:pt x="378052" y="247152"/>
                      <a:pt x="374898" y="263622"/>
                    </a:cubicBezTo>
                    <a:cubicBezTo>
                      <a:pt x="369945" y="289667"/>
                      <a:pt x="378089" y="309072"/>
                      <a:pt x="402006" y="325360"/>
                    </a:cubicBezTo>
                    <a:cubicBezTo>
                      <a:pt x="390011" y="285375"/>
                      <a:pt x="410590" y="259220"/>
                      <a:pt x="437955" y="236184"/>
                    </a:cubicBezTo>
                    <a:cubicBezTo>
                      <a:pt x="464367" y="213954"/>
                      <a:pt x="463560" y="189376"/>
                      <a:pt x="435167" y="169421"/>
                    </a:cubicBezTo>
                    <a:cubicBezTo>
                      <a:pt x="425630" y="162708"/>
                      <a:pt x="415029" y="158049"/>
                      <a:pt x="404134" y="153904"/>
                    </a:cubicBezTo>
                    <a:cubicBezTo>
                      <a:pt x="357033" y="136003"/>
                      <a:pt x="346395" y="75146"/>
                      <a:pt x="384985" y="42682"/>
                    </a:cubicBezTo>
                    <a:cubicBezTo>
                      <a:pt x="403400" y="27202"/>
                      <a:pt x="424860" y="16454"/>
                      <a:pt x="447713" y="9337"/>
                    </a:cubicBezTo>
                    <a:cubicBezTo>
                      <a:pt x="475408" y="717"/>
                      <a:pt x="493566" y="10364"/>
                      <a:pt x="504865" y="37106"/>
                    </a:cubicBezTo>
                    <a:cubicBezTo>
                      <a:pt x="517337" y="66599"/>
                      <a:pt x="515026" y="98293"/>
                      <a:pt x="519391" y="128997"/>
                    </a:cubicBezTo>
                    <a:cubicBezTo>
                      <a:pt x="520088" y="133839"/>
                      <a:pt x="519391" y="139011"/>
                      <a:pt x="520932" y="143523"/>
                    </a:cubicBezTo>
                    <a:cubicBezTo>
                      <a:pt x="523096" y="149906"/>
                      <a:pt x="519721" y="160580"/>
                      <a:pt x="529185" y="161681"/>
                    </a:cubicBezTo>
                    <a:cubicBezTo>
                      <a:pt x="536999" y="162598"/>
                      <a:pt x="541071" y="153867"/>
                      <a:pt x="544776" y="147778"/>
                    </a:cubicBezTo>
                    <a:cubicBezTo>
                      <a:pt x="568216" y="109371"/>
                      <a:pt x="574415" y="68250"/>
                      <a:pt x="563227" y="24561"/>
                    </a:cubicBezTo>
                    <a:cubicBezTo>
                      <a:pt x="561356" y="17224"/>
                      <a:pt x="555597" y="8787"/>
                      <a:pt x="563814" y="2588"/>
                    </a:cubicBezTo>
                    <a:cubicBezTo>
                      <a:pt x="571114" y="-2915"/>
                      <a:pt x="579478" y="1560"/>
                      <a:pt x="586411" y="4935"/>
                    </a:cubicBezTo>
                    <a:cubicBezTo>
                      <a:pt x="652110" y="36996"/>
                      <a:pt x="687068" y="91323"/>
                      <a:pt x="699100" y="161974"/>
                    </a:cubicBezTo>
                    <a:cubicBezTo>
                      <a:pt x="701228" y="174557"/>
                      <a:pt x="702475" y="186332"/>
                      <a:pt x="694515" y="198620"/>
                    </a:cubicBezTo>
                    <a:cubicBezTo>
                      <a:pt x="686848" y="210432"/>
                      <a:pt x="694845" y="219163"/>
                      <a:pt x="706950" y="220814"/>
                    </a:cubicBezTo>
                    <a:cubicBezTo>
                      <a:pt x="768981" y="229251"/>
                      <a:pt x="809259" y="272536"/>
                      <a:pt x="852104" y="311273"/>
                    </a:cubicBezTo>
                    <a:cubicBezTo>
                      <a:pt x="872903" y="330055"/>
                      <a:pt x="873050" y="337685"/>
                      <a:pt x="860541" y="362593"/>
                    </a:cubicBezTo>
                    <a:cubicBezTo>
                      <a:pt x="850527" y="382548"/>
                      <a:pt x="846015" y="403311"/>
                      <a:pt x="849573" y="429135"/>
                    </a:cubicBezTo>
                    <a:cubicBezTo>
                      <a:pt x="854012" y="419671"/>
                      <a:pt x="856506" y="413031"/>
                      <a:pt x="860064" y="407015"/>
                    </a:cubicBezTo>
                    <a:cubicBezTo>
                      <a:pt x="870225" y="389848"/>
                      <a:pt x="885009" y="380274"/>
                      <a:pt x="905477" y="382071"/>
                    </a:cubicBezTo>
                    <a:cubicBezTo>
                      <a:pt x="924699" y="383722"/>
                      <a:pt x="934787" y="397221"/>
                      <a:pt x="939776" y="413508"/>
                    </a:cubicBezTo>
                    <a:cubicBezTo>
                      <a:pt x="957457" y="471284"/>
                      <a:pt x="948727" y="524731"/>
                      <a:pt x="909293" y="571501"/>
                    </a:cubicBezTo>
                    <a:cubicBezTo>
                      <a:pt x="901516" y="580709"/>
                      <a:pt x="896564" y="590026"/>
                      <a:pt x="894216" y="601764"/>
                    </a:cubicBezTo>
                    <a:cubicBezTo>
                      <a:pt x="868208" y="733639"/>
                      <a:pt x="801555" y="840790"/>
                      <a:pt x="696459" y="924059"/>
                    </a:cubicBezTo>
                    <a:cubicBezTo>
                      <a:pt x="686334" y="932093"/>
                      <a:pt x="683583" y="939576"/>
                      <a:pt x="685417" y="951828"/>
                    </a:cubicBezTo>
                    <a:cubicBezTo>
                      <a:pt x="690773" y="987447"/>
                      <a:pt x="704859" y="1087592"/>
                      <a:pt x="706877" y="1092434"/>
                    </a:cubicBezTo>
                    <a:cubicBezTo>
                      <a:pt x="720156" y="1124421"/>
                      <a:pt x="740882" y="1148522"/>
                      <a:pt x="775327" y="1158683"/>
                    </a:cubicBezTo>
                    <a:cubicBezTo>
                      <a:pt x="803609" y="1167010"/>
                      <a:pt x="808121" y="1177978"/>
                      <a:pt x="793338" y="1203913"/>
                    </a:cubicBezTo>
                    <a:cubicBezTo>
                      <a:pt x="778775" y="1229444"/>
                      <a:pt x="759407" y="1251600"/>
                      <a:pt x="741212" y="1274527"/>
                    </a:cubicBezTo>
                    <a:cubicBezTo>
                      <a:pt x="685051" y="1345361"/>
                      <a:pt x="645433" y="1424303"/>
                      <a:pt x="622873" y="1511865"/>
                    </a:cubicBezTo>
                    <a:cubicBezTo>
                      <a:pt x="620012" y="1523016"/>
                      <a:pt x="615317" y="1533691"/>
                      <a:pt x="611502" y="1544586"/>
                    </a:cubicBezTo>
                    <a:cubicBezTo>
                      <a:pt x="601891" y="1558892"/>
                      <a:pt x="590592" y="1558268"/>
                      <a:pt x="578304" y="1547887"/>
                    </a:cubicBezTo>
                    <a:close/>
                  </a:path>
                </a:pathLst>
              </a:custGeom>
              <a:solidFill>
                <a:srgbClr val="F4AB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600BBCF7-723D-4107-AF91-1707741AEB4D}"/>
                  </a:ext>
                </a:extLst>
              </p:cNvPr>
              <p:cNvSpPr/>
              <p:nvPr/>
            </p:nvSpPr>
            <p:spPr>
              <a:xfrm>
                <a:off x="10163345" y="2753578"/>
                <a:ext cx="241769" cy="205337"/>
              </a:xfrm>
              <a:custGeom>
                <a:avLst/>
                <a:gdLst>
                  <a:gd name="connsiteX0" fmla="*/ 221667 w 241769"/>
                  <a:gd name="connsiteY0" fmla="*/ 151096 h 205337"/>
                  <a:gd name="connsiteX1" fmla="*/ 113306 w 241769"/>
                  <a:gd name="connsiteY1" fmla="*/ 0 h 205337"/>
                  <a:gd name="connsiteX2" fmla="*/ 7109 w 241769"/>
                  <a:gd name="connsiteY2" fmla="*/ 46147 h 205337"/>
                  <a:gd name="connsiteX3" fmla="*/ 1424 w 241769"/>
                  <a:gd name="connsiteY3" fmla="*/ 65185 h 205337"/>
                  <a:gd name="connsiteX4" fmla="*/ 1424 w 241769"/>
                  <a:gd name="connsiteY4" fmla="*/ 65185 h 205337"/>
                  <a:gd name="connsiteX5" fmla="*/ 1424 w 241769"/>
                  <a:gd name="connsiteY5" fmla="*/ 65185 h 205337"/>
                  <a:gd name="connsiteX6" fmla="*/ 72588 w 241769"/>
                  <a:gd name="connsiteY6" fmla="*/ 201535 h 205337"/>
                  <a:gd name="connsiteX7" fmla="*/ 241769 w 241769"/>
                  <a:gd name="connsiteY7" fmla="*/ 168301 h 205337"/>
                  <a:gd name="connsiteX8" fmla="*/ 221667 w 241769"/>
                  <a:gd name="connsiteY8" fmla="*/ 151096 h 20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769" h="205337">
                    <a:moveTo>
                      <a:pt x="221667" y="151096"/>
                    </a:moveTo>
                    <a:cubicBezTo>
                      <a:pt x="185608" y="100694"/>
                      <a:pt x="149439" y="50365"/>
                      <a:pt x="113306" y="0"/>
                    </a:cubicBezTo>
                    <a:cubicBezTo>
                      <a:pt x="72258" y="2384"/>
                      <a:pt x="37372" y="18782"/>
                      <a:pt x="7109" y="46147"/>
                    </a:cubicBezTo>
                    <a:cubicBezTo>
                      <a:pt x="1056" y="51613"/>
                      <a:pt x="-1988" y="57262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43682" y="116798"/>
                      <a:pt x="51019" y="157149"/>
                      <a:pt x="72588" y="201535"/>
                    </a:cubicBezTo>
                    <a:cubicBezTo>
                      <a:pt x="133298" y="212540"/>
                      <a:pt x="189239" y="199114"/>
                      <a:pt x="241769" y="168301"/>
                    </a:cubicBezTo>
                    <a:cubicBezTo>
                      <a:pt x="231571" y="166613"/>
                      <a:pt x="227023" y="158543"/>
                      <a:pt x="221667" y="151096"/>
                    </a:cubicBezTo>
                    <a:close/>
                  </a:path>
                </a:pathLst>
              </a:custGeom>
              <a:solidFill>
                <a:srgbClr val="8C599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3DABBC8E-B4FB-4C54-96D1-6CB6A944152B}"/>
                </a:ext>
              </a:extLst>
            </p:cNvPr>
            <p:cNvGrpSpPr/>
            <p:nvPr/>
          </p:nvGrpSpPr>
          <p:grpSpPr>
            <a:xfrm>
              <a:off x="9232273" y="2240828"/>
              <a:ext cx="1014914" cy="1246329"/>
              <a:chOff x="9232273" y="2240828"/>
              <a:chExt cx="1014914" cy="1246329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432CA3BA-02A3-41FA-8BD1-D0BEC65F6BCE}"/>
                  </a:ext>
                </a:extLst>
              </p:cNvPr>
              <p:cNvSpPr/>
              <p:nvPr/>
            </p:nvSpPr>
            <p:spPr>
              <a:xfrm>
                <a:off x="9232273" y="2240828"/>
                <a:ext cx="1014914" cy="988012"/>
              </a:xfrm>
              <a:custGeom>
                <a:avLst/>
                <a:gdLst>
                  <a:gd name="connsiteX0" fmla="*/ 1014298 w 1014914"/>
                  <a:gd name="connsiteY0" fmla="*/ 958960 h 988012"/>
                  <a:gd name="connsiteX1" fmla="*/ 791560 w 1014914"/>
                  <a:gd name="connsiteY1" fmla="*/ 136348 h 988012"/>
                  <a:gd name="connsiteX2" fmla="*/ 791487 w 1014914"/>
                  <a:gd name="connsiteY2" fmla="*/ 130882 h 988012"/>
                  <a:gd name="connsiteX3" fmla="*/ 791487 w 1014914"/>
                  <a:gd name="connsiteY3" fmla="*/ 130882 h 988012"/>
                  <a:gd name="connsiteX4" fmla="*/ 761921 w 1014914"/>
                  <a:gd name="connsiteY4" fmla="*/ 18009 h 988012"/>
                  <a:gd name="connsiteX5" fmla="*/ 735472 w 1014914"/>
                  <a:gd name="connsiteY5" fmla="*/ 2603 h 988012"/>
                  <a:gd name="connsiteX6" fmla="*/ 634595 w 1014914"/>
                  <a:gd name="connsiteY6" fmla="*/ 34297 h 988012"/>
                  <a:gd name="connsiteX7" fmla="*/ 464313 w 1014914"/>
                  <a:gd name="connsiteY7" fmla="*/ 89247 h 988012"/>
                  <a:gd name="connsiteX8" fmla="*/ 88241 w 1014914"/>
                  <a:gd name="connsiteY8" fmla="*/ 210374 h 988012"/>
                  <a:gd name="connsiteX9" fmla="*/ 16783 w 1014914"/>
                  <a:gd name="connsiteY9" fmla="*/ 253036 h 988012"/>
                  <a:gd name="connsiteX10" fmla="*/ 6108 w 1014914"/>
                  <a:gd name="connsiteY10" fmla="*/ 316937 h 988012"/>
                  <a:gd name="connsiteX11" fmla="*/ 84426 w 1014914"/>
                  <a:gd name="connsiteY11" fmla="*/ 232457 h 988012"/>
                  <a:gd name="connsiteX12" fmla="*/ 293921 w 1014914"/>
                  <a:gd name="connsiteY12" fmla="*/ 167675 h 988012"/>
                  <a:gd name="connsiteX13" fmla="*/ 721680 w 1014914"/>
                  <a:gd name="connsiteY13" fmla="*/ 35727 h 988012"/>
                  <a:gd name="connsiteX14" fmla="*/ 741525 w 1014914"/>
                  <a:gd name="connsiteY14" fmla="*/ 46805 h 988012"/>
                  <a:gd name="connsiteX15" fmla="*/ 1000836 w 1014914"/>
                  <a:gd name="connsiteY15" fmla="*/ 988013 h 988012"/>
                  <a:gd name="connsiteX16" fmla="*/ 1014298 w 1014914"/>
                  <a:gd name="connsiteY16" fmla="*/ 958960 h 98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4914" h="988012">
                    <a:moveTo>
                      <a:pt x="1014298" y="958960"/>
                    </a:moveTo>
                    <a:cubicBezTo>
                      <a:pt x="1004944" y="922497"/>
                      <a:pt x="830371" y="286894"/>
                      <a:pt x="791560" y="136348"/>
                    </a:cubicBezTo>
                    <a:cubicBezTo>
                      <a:pt x="791120" y="134624"/>
                      <a:pt x="791487" y="132716"/>
                      <a:pt x="791487" y="130882"/>
                    </a:cubicBezTo>
                    <a:cubicBezTo>
                      <a:pt x="791487" y="130882"/>
                      <a:pt x="791487" y="130882"/>
                      <a:pt x="791487" y="130882"/>
                    </a:cubicBezTo>
                    <a:cubicBezTo>
                      <a:pt x="781509" y="93282"/>
                      <a:pt x="770835" y="55829"/>
                      <a:pt x="761921" y="18009"/>
                    </a:cubicBezTo>
                    <a:cubicBezTo>
                      <a:pt x="758069" y="1759"/>
                      <a:pt x="753154" y="-3817"/>
                      <a:pt x="735472" y="2603"/>
                    </a:cubicBezTo>
                    <a:cubicBezTo>
                      <a:pt x="702348" y="14598"/>
                      <a:pt x="668270" y="23878"/>
                      <a:pt x="634595" y="34297"/>
                    </a:cubicBezTo>
                    <a:cubicBezTo>
                      <a:pt x="577846" y="52601"/>
                      <a:pt x="521062" y="70979"/>
                      <a:pt x="464313" y="89247"/>
                    </a:cubicBezTo>
                    <a:cubicBezTo>
                      <a:pt x="338931" y="129598"/>
                      <a:pt x="213513" y="169729"/>
                      <a:pt x="88241" y="210374"/>
                    </a:cubicBezTo>
                    <a:cubicBezTo>
                      <a:pt x="61353" y="219104"/>
                      <a:pt x="35785" y="231026"/>
                      <a:pt x="16783" y="253036"/>
                    </a:cubicBezTo>
                    <a:cubicBezTo>
                      <a:pt x="496" y="271891"/>
                      <a:pt x="-5667" y="293094"/>
                      <a:pt x="6108" y="316937"/>
                    </a:cubicBezTo>
                    <a:cubicBezTo>
                      <a:pt x="11060" y="269176"/>
                      <a:pt x="43818" y="247057"/>
                      <a:pt x="84426" y="232457"/>
                    </a:cubicBezTo>
                    <a:cubicBezTo>
                      <a:pt x="153280" y="207733"/>
                      <a:pt x="223747" y="188181"/>
                      <a:pt x="293921" y="167675"/>
                    </a:cubicBezTo>
                    <a:cubicBezTo>
                      <a:pt x="437168" y="125820"/>
                      <a:pt x="577480" y="74501"/>
                      <a:pt x="721680" y="35727"/>
                    </a:cubicBezTo>
                    <a:cubicBezTo>
                      <a:pt x="733601" y="32499"/>
                      <a:pt x="737930" y="33673"/>
                      <a:pt x="741525" y="46805"/>
                    </a:cubicBezTo>
                    <a:cubicBezTo>
                      <a:pt x="790790" y="228495"/>
                      <a:pt x="988070" y="941609"/>
                      <a:pt x="1000836" y="988013"/>
                    </a:cubicBezTo>
                    <a:cubicBezTo>
                      <a:pt x="1009603" y="977705"/>
                      <a:pt x="1017160" y="970185"/>
                      <a:pt x="1014298" y="958960"/>
                    </a:cubicBezTo>
                    <a:close/>
                  </a:path>
                </a:pathLst>
              </a:custGeom>
              <a:solidFill>
                <a:srgbClr val="AC342A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FDA5F31B-68C3-4841-B2AD-A9F3A2135974}"/>
                  </a:ext>
                </a:extLst>
              </p:cNvPr>
              <p:cNvSpPr/>
              <p:nvPr/>
            </p:nvSpPr>
            <p:spPr>
              <a:xfrm>
                <a:off x="9238638" y="2275035"/>
                <a:ext cx="984135" cy="1003657"/>
              </a:xfrm>
              <a:custGeom>
                <a:avLst/>
                <a:gdLst>
                  <a:gd name="connsiteX0" fmla="*/ 982879 w 984135"/>
                  <a:gd name="connsiteY0" fmla="*/ 932456 h 1003657"/>
                  <a:gd name="connsiteX1" fmla="*/ 735123 w 984135"/>
                  <a:gd name="connsiteY1" fmla="*/ 12599 h 1003657"/>
                  <a:gd name="connsiteX2" fmla="*/ 715278 w 984135"/>
                  <a:gd name="connsiteY2" fmla="*/ 1520 h 1003657"/>
                  <a:gd name="connsiteX3" fmla="*/ 287520 w 984135"/>
                  <a:gd name="connsiteY3" fmla="*/ 133468 h 1003657"/>
                  <a:gd name="connsiteX4" fmla="*/ 78024 w 984135"/>
                  <a:gd name="connsiteY4" fmla="*/ 198250 h 1003657"/>
                  <a:gd name="connsiteX5" fmla="*/ 0 w 984135"/>
                  <a:gd name="connsiteY5" fmla="*/ 280750 h 1003657"/>
                  <a:gd name="connsiteX6" fmla="*/ 652954 w 984135"/>
                  <a:gd name="connsiteY6" fmla="*/ 92017 h 1003657"/>
                  <a:gd name="connsiteX7" fmla="*/ 702586 w 984135"/>
                  <a:gd name="connsiteY7" fmla="*/ 119162 h 1003657"/>
                  <a:gd name="connsiteX8" fmla="*/ 945572 w 984135"/>
                  <a:gd name="connsiteY8" fmla="*/ 1003658 h 1003657"/>
                  <a:gd name="connsiteX9" fmla="*/ 983466 w 984135"/>
                  <a:gd name="connsiteY9" fmla="*/ 953806 h 1003657"/>
                  <a:gd name="connsiteX10" fmla="*/ 982879 w 984135"/>
                  <a:gd name="connsiteY10" fmla="*/ 932456 h 100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135" h="1003657">
                    <a:moveTo>
                      <a:pt x="982879" y="932456"/>
                    </a:moveTo>
                    <a:cubicBezTo>
                      <a:pt x="964868" y="863456"/>
                      <a:pt x="782114" y="185888"/>
                      <a:pt x="735123" y="12599"/>
                    </a:cubicBezTo>
                    <a:cubicBezTo>
                      <a:pt x="731565" y="-570"/>
                      <a:pt x="727236" y="-1708"/>
                      <a:pt x="715278" y="1520"/>
                    </a:cubicBezTo>
                    <a:cubicBezTo>
                      <a:pt x="571078" y="40331"/>
                      <a:pt x="430729" y="91613"/>
                      <a:pt x="287520" y="133468"/>
                    </a:cubicBezTo>
                    <a:cubicBezTo>
                      <a:pt x="217346" y="153974"/>
                      <a:pt x="146878" y="173526"/>
                      <a:pt x="78024" y="198250"/>
                    </a:cubicBezTo>
                    <a:cubicBezTo>
                      <a:pt x="38003" y="212630"/>
                      <a:pt x="5686" y="234383"/>
                      <a:pt x="0" y="280750"/>
                    </a:cubicBezTo>
                    <a:cubicBezTo>
                      <a:pt x="807" y="282180"/>
                      <a:pt x="436122" y="156322"/>
                      <a:pt x="652954" y="92017"/>
                    </a:cubicBezTo>
                    <a:cubicBezTo>
                      <a:pt x="691654" y="80535"/>
                      <a:pt x="692021" y="80498"/>
                      <a:pt x="702586" y="119162"/>
                    </a:cubicBezTo>
                    <a:cubicBezTo>
                      <a:pt x="743890" y="270295"/>
                      <a:pt x="922719" y="921672"/>
                      <a:pt x="945572" y="1003658"/>
                    </a:cubicBezTo>
                    <a:cubicBezTo>
                      <a:pt x="962960" y="988104"/>
                      <a:pt x="969343" y="972551"/>
                      <a:pt x="983466" y="953806"/>
                    </a:cubicBezTo>
                    <a:cubicBezTo>
                      <a:pt x="984163" y="946689"/>
                      <a:pt x="984750" y="939720"/>
                      <a:pt x="982879" y="93245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A84D1137-DE0D-4E09-8F6B-6A3E5E19D778}"/>
                  </a:ext>
                </a:extLst>
              </p:cNvPr>
              <p:cNvSpPr/>
              <p:nvPr/>
            </p:nvSpPr>
            <p:spPr>
              <a:xfrm>
                <a:off x="9241022" y="2351240"/>
                <a:ext cx="943904" cy="1135917"/>
              </a:xfrm>
              <a:custGeom>
                <a:avLst/>
                <a:gdLst>
                  <a:gd name="connsiteX0" fmla="*/ 942602 w 943904"/>
                  <a:gd name="connsiteY0" fmla="*/ 897006 h 1135917"/>
                  <a:gd name="connsiteX1" fmla="*/ 704860 w 943904"/>
                  <a:gd name="connsiteY1" fmla="*/ 27110 h 1135917"/>
                  <a:gd name="connsiteX2" fmla="*/ 661941 w 943904"/>
                  <a:gd name="connsiteY2" fmla="*/ 3339 h 1135917"/>
                  <a:gd name="connsiteX3" fmla="*/ 24761 w 943904"/>
                  <a:gd name="connsiteY3" fmla="*/ 192513 h 1135917"/>
                  <a:gd name="connsiteX4" fmla="*/ 0 w 943904"/>
                  <a:gd name="connsiteY4" fmla="*/ 208800 h 1135917"/>
                  <a:gd name="connsiteX5" fmla="*/ 290565 w 943904"/>
                  <a:gd name="connsiteY5" fmla="*/ 1121431 h 1135917"/>
                  <a:gd name="connsiteX6" fmla="*/ 312904 w 943904"/>
                  <a:gd name="connsiteY6" fmla="*/ 1134050 h 1135917"/>
                  <a:gd name="connsiteX7" fmla="*/ 935815 w 943904"/>
                  <a:gd name="connsiteY7" fmla="*/ 927416 h 1135917"/>
                  <a:gd name="connsiteX8" fmla="*/ 942602 w 943904"/>
                  <a:gd name="connsiteY8" fmla="*/ 897006 h 1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904" h="1135917">
                    <a:moveTo>
                      <a:pt x="942602" y="897006"/>
                    </a:moveTo>
                    <a:cubicBezTo>
                      <a:pt x="923710" y="827529"/>
                      <a:pt x="743780" y="172080"/>
                      <a:pt x="704860" y="27110"/>
                    </a:cubicBezTo>
                    <a:cubicBezTo>
                      <a:pt x="697707" y="442"/>
                      <a:pt x="688720" y="-4401"/>
                      <a:pt x="661941" y="3339"/>
                    </a:cubicBezTo>
                    <a:cubicBezTo>
                      <a:pt x="616198" y="16582"/>
                      <a:pt x="82206" y="175859"/>
                      <a:pt x="24761" y="192513"/>
                    </a:cubicBezTo>
                    <a:cubicBezTo>
                      <a:pt x="15114" y="195301"/>
                      <a:pt x="3852" y="196731"/>
                      <a:pt x="0" y="208800"/>
                    </a:cubicBezTo>
                    <a:cubicBezTo>
                      <a:pt x="5282" y="242071"/>
                      <a:pt x="265070" y="1040546"/>
                      <a:pt x="290565" y="1121431"/>
                    </a:cubicBezTo>
                    <a:cubicBezTo>
                      <a:pt x="294526" y="1133977"/>
                      <a:pt x="298048" y="1138966"/>
                      <a:pt x="312904" y="1134050"/>
                    </a:cubicBezTo>
                    <a:cubicBezTo>
                      <a:pt x="429372" y="1095680"/>
                      <a:pt x="913328" y="941282"/>
                      <a:pt x="935815" y="927416"/>
                    </a:cubicBezTo>
                    <a:cubicBezTo>
                      <a:pt x="943959" y="922647"/>
                      <a:pt x="945389" y="907167"/>
                      <a:pt x="942602" y="897006"/>
                    </a:cubicBezTo>
                    <a:close/>
                  </a:path>
                </a:pathLst>
              </a:custGeom>
              <a:solidFill>
                <a:srgbClr val="DC5849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6633E21C-D755-43B9-A71F-7C2F89019E21}"/>
                  </a:ext>
                </a:extLst>
              </p:cNvPr>
              <p:cNvSpPr/>
              <p:nvPr/>
            </p:nvSpPr>
            <p:spPr>
              <a:xfrm>
                <a:off x="9449297" y="2554354"/>
                <a:ext cx="406061" cy="312708"/>
              </a:xfrm>
              <a:custGeom>
                <a:avLst/>
                <a:gdLst>
                  <a:gd name="connsiteX0" fmla="*/ 2174 w 406061"/>
                  <a:gd name="connsiteY0" fmla="*/ 136240 h 312708"/>
                  <a:gd name="connsiteX1" fmla="*/ 15710 w 406061"/>
                  <a:gd name="connsiteY1" fmla="*/ 109938 h 312708"/>
                  <a:gd name="connsiteX2" fmla="*/ 329165 w 406061"/>
                  <a:gd name="connsiteY2" fmla="*/ 2274 h 312708"/>
                  <a:gd name="connsiteX3" fmla="*/ 356310 w 406061"/>
                  <a:gd name="connsiteY3" fmla="*/ 22487 h 312708"/>
                  <a:gd name="connsiteX4" fmla="*/ 401283 w 406061"/>
                  <a:gd name="connsiteY4" fmla="*/ 170025 h 312708"/>
                  <a:gd name="connsiteX5" fmla="*/ 391746 w 406061"/>
                  <a:gd name="connsiteY5" fmla="*/ 206598 h 312708"/>
                  <a:gd name="connsiteX6" fmla="*/ 92927 w 406061"/>
                  <a:gd name="connsiteY6" fmla="*/ 311254 h 312708"/>
                  <a:gd name="connsiteX7" fmla="*/ 59253 w 406061"/>
                  <a:gd name="connsiteY7" fmla="*/ 295150 h 312708"/>
                  <a:gd name="connsiteX8" fmla="*/ 2174 w 406061"/>
                  <a:gd name="connsiteY8" fmla="*/ 136240 h 31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61" h="312708">
                    <a:moveTo>
                      <a:pt x="2174" y="136240"/>
                    </a:moveTo>
                    <a:cubicBezTo>
                      <a:pt x="-2888" y="120943"/>
                      <a:pt x="597" y="115074"/>
                      <a:pt x="15710" y="109938"/>
                    </a:cubicBezTo>
                    <a:cubicBezTo>
                      <a:pt x="120403" y="74613"/>
                      <a:pt x="224802" y="38480"/>
                      <a:pt x="329165" y="2274"/>
                    </a:cubicBezTo>
                    <a:cubicBezTo>
                      <a:pt x="345195" y="-3301"/>
                      <a:pt x="348533" y="624"/>
                      <a:pt x="356310" y="22487"/>
                    </a:cubicBezTo>
                    <a:cubicBezTo>
                      <a:pt x="379824" y="88589"/>
                      <a:pt x="387161" y="117935"/>
                      <a:pt x="401283" y="170025"/>
                    </a:cubicBezTo>
                    <a:cubicBezTo>
                      <a:pt x="407740" y="193869"/>
                      <a:pt x="410234" y="200691"/>
                      <a:pt x="391746" y="206598"/>
                    </a:cubicBezTo>
                    <a:cubicBezTo>
                      <a:pt x="320214" y="229414"/>
                      <a:pt x="177775" y="282017"/>
                      <a:pt x="92927" y="311254"/>
                    </a:cubicBezTo>
                    <a:cubicBezTo>
                      <a:pt x="79171" y="315986"/>
                      <a:pt x="64205" y="308796"/>
                      <a:pt x="59253" y="295150"/>
                    </a:cubicBezTo>
                    <a:cubicBezTo>
                      <a:pt x="41388" y="245812"/>
                      <a:pt x="16187" y="178498"/>
                      <a:pt x="2174" y="136240"/>
                    </a:cubicBezTo>
                    <a:close/>
                  </a:path>
                </a:pathLst>
              </a:custGeom>
              <a:solidFill>
                <a:srgbClr val="DE726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D252A05C-70F9-4F03-8B48-3CD3AA153A9C}"/>
                </a:ext>
              </a:extLst>
            </p:cNvPr>
            <p:cNvSpPr/>
            <p:nvPr/>
          </p:nvSpPr>
          <p:spPr>
            <a:xfrm>
              <a:off x="9341642" y="2816026"/>
              <a:ext cx="894641" cy="410257"/>
            </a:xfrm>
            <a:custGeom>
              <a:avLst/>
              <a:gdLst>
                <a:gd name="connsiteX0" fmla="*/ 825805 w 894641"/>
                <a:gd name="connsiteY0" fmla="*/ 244 h 410257"/>
                <a:gd name="connsiteX1" fmla="*/ 633550 w 894641"/>
                <a:gd name="connsiteY1" fmla="*/ 62054 h 410257"/>
                <a:gd name="connsiteX2" fmla="*/ 434546 w 894641"/>
                <a:gd name="connsiteY2" fmla="*/ 124305 h 410257"/>
                <a:gd name="connsiteX3" fmla="*/ 403989 w 894641"/>
                <a:gd name="connsiteY3" fmla="*/ 116822 h 410257"/>
                <a:gd name="connsiteX4" fmla="*/ 252783 w 894641"/>
                <a:gd name="connsiteY4" fmla="*/ 31974 h 410257"/>
                <a:gd name="connsiteX5" fmla="*/ 252783 w 894641"/>
                <a:gd name="connsiteY5" fmla="*/ 31974 h 410257"/>
                <a:gd name="connsiteX6" fmla="*/ 252783 w 894641"/>
                <a:gd name="connsiteY6" fmla="*/ 31974 h 410257"/>
                <a:gd name="connsiteX7" fmla="*/ 157151 w 894641"/>
                <a:gd name="connsiteY7" fmla="*/ 24748 h 410257"/>
                <a:gd name="connsiteX8" fmla="*/ 157151 w 894641"/>
                <a:gd name="connsiteY8" fmla="*/ 24748 h 410257"/>
                <a:gd name="connsiteX9" fmla="*/ 157151 w 894641"/>
                <a:gd name="connsiteY9" fmla="*/ 24748 h 410257"/>
                <a:gd name="connsiteX10" fmla="*/ 157664 w 894641"/>
                <a:gd name="connsiteY10" fmla="*/ 45657 h 410257"/>
                <a:gd name="connsiteX11" fmla="*/ 207590 w 894641"/>
                <a:gd name="connsiteY11" fmla="*/ 82597 h 410257"/>
                <a:gd name="connsiteX12" fmla="*/ 262651 w 894641"/>
                <a:gd name="connsiteY12" fmla="*/ 124782 h 410257"/>
                <a:gd name="connsiteX13" fmla="*/ 255461 w 894641"/>
                <a:gd name="connsiteY13" fmla="*/ 154568 h 410257"/>
                <a:gd name="connsiteX14" fmla="*/ 162176 w 894641"/>
                <a:gd name="connsiteY14" fmla="*/ 170635 h 410257"/>
                <a:gd name="connsiteX15" fmla="*/ 72450 w 894641"/>
                <a:gd name="connsiteY15" fmla="*/ 171699 h 410257"/>
                <a:gd name="connsiteX16" fmla="*/ 25863 w 894641"/>
                <a:gd name="connsiteY16" fmla="*/ 147048 h 410257"/>
                <a:gd name="connsiteX17" fmla="*/ 25863 w 894641"/>
                <a:gd name="connsiteY17" fmla="*/ 147048 h 410257"/>
                <a:gd name="connsiteX18" fmla="*/ 13171 w 894641"/>
                <a:gd name="connsiteY18" fmla="*/ 221991 h 410257"/>
                <a:gd name="connsiteX19" fmla="*/ 12841 w 894641"/>
                <a:gd name="connsiteY19" fmla="*/ 237215 h 410257"/>
                <a:gd name="connsiteX20" fmla="*/ 39876 w 894641"/>
                <a:gd name="connsiteY20" fmla="*/ 295173 h 410257"/>
                <a:gd name="connsiteX21" fmla="*/ 51101 w 894641"/>
                <a:gd name="connsiteY21" fmla="*/ 312708 h 410257"/>
                <a:gd name="connsiteX22" fmla="*/ 85986 w 894641"/>
                <a:gd name="connsiteY22" fmla="*/ 362780 h 410257"/>
                <a:gd name="connsiteX23" fmla="*/ 102897 w 894641"/>
                <a:gd name="connsiteY23" fmla="*/ 382589 h 410257"/>
                <a:gd name="connsiteX24" fmla="*/ 107996 w 894641"/>
                <a:gd name="connsiteY24" fmla="*/ 396088 h 410257"/>
                <a:gd name="connsiteX25" fmla="*/ 150511 w 894641"/>
                <a:gd name="connsiteY25" fmla="*/ 410174 h 410257"/>
                <a:gd name="connsiteX26" fmla="*/ 260229 w 894641"/>
                <a:gd name="connsiteY26" fmla="*/ 393520 h 410257"/>
                <a:gd name="connsiteX27" fmla="*/ 433299 w 894641"/>
                <a:gd name="connsiteY27" fmla="*/ 303574 h 410257"/>
                <a:gd name="connsiteX28" fmla="*/ 503620 w 894641"/>
                <a:gd name="connsiteY28" fmla="*/ 261499 h 410257"/>
                <a:gd name="connsiteX29" fmla="*/ 725257 w 894641"/>
                <a:gd name="connsiteY29" fmla="*/ 192755 h 410257"/>
                <a:gd name="connsiteX30" fmla="*/ 894291 w 894641"/>
                <a:gd name="connsiteY30" fmla="*/ 139052 h 410257"/>
                <a:gd name="connsiteX31" fmla="*/ 825805 w 894641"/>
                <a:gd name="connsiteY31" fmla="*/ 244 h 4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4641" h="410257">
                  <a:moveTo>
                    <a:pt x="825805" y="244"/>
                  </a:moveTo>
                  <a:cubicBezTo>
                    <a:pt x="815827" y="-4158"/>
                    <a:pt x="663557" y="52407"/>
                    <a:pt x="633550" y="62054"/>
                  </a:cubicBezTo>
                  <a:cubicBezTo>
                    <a:pt x="567374" y="83257"/>
                    <a:pt x="500722" y="103102"/>
                    <a:pt x="434546" y="124305"/>
                  </a:cubicBezTo>
                  <a:cubicBezTo>
                    <a:pt x="421670" y="128450"/>
                    <a:pt x="413527" y="126286"/>
                    <a:pt x="403989" y="116822"/>
                  </a:cubicBezTo>
                  <a:cubicBezTo>
                    <a:pt x="361474" y="74746"/>
                    <a:pt x="311365" y="45657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21236" y="25005"/>
                    <a:pt x="189835" y="16384"/>
                    <a:pt x="157151" y="24748"/>
                  </a:cubicBezTo>
                  <a:lnTo>
                    <a:pt x="157151" y="24748"/>
                  </a:lnTo>
                  <a:lnTo>
                    <a:pt x="157151" y="24748"/>
                  </a:lnTo>
                  <a:cubicBezTo>
                    <a:pt x="146660" y="31974"/>
                    <a:pt x="150841" y="38797"/>
                    <a:pt x="157664" y="45657"/>
                  </a:cubicBezTo>
                  <a:cubicBezTo>
                    <a:pt x="172447" y="60514"/>
                    <a:pt x="190532" y="70858"/>
                    <a:pt x="207590" y="82597"/>
                  </a:cubicBezTo>
                  <a:cubicBezTo>
                    <a:pt x="226665" y="95729"/>
                    <a:pt x="247097" y="107101"/>
                    <a:pt x="262651" y="124782"/>
                  </a:cubicBezTo>
                  <a:cubicBezTo>
                    <a:pt x="275416" y="139308"/>
                    <a:pt x="273325" y="147158"/>
                    <a:pt x="255461" y="154568"/>
                  </a:cubicBezTo>
                  <a:cubicBezTo>
                    <a:pt x="225564" y="166967"/>
                    <a:pt x="193834" y="169205"/>
                    <a:pt x="162176" y="170635"/>
                  </a:cubicBezTo>
                  <a:cubicBezTo>
                    <a:pt x="132316" y="171993"/>
                    <a:pt x="102347" y="171552"/>
                    <a:pt x="72450" y="171699"/>
                  </a:cubicBezTo>
                  <a:cubicBezTo>
                    <a:pt x="52642" y="171809"/>
                    <a:pt x="37455" y="162712"/>
                    <a:pt x="25863" y="147048"/>
                  </a:cubicBezTo>
                  <a:cubicBezTo>
                    <a:pt x="25863" y="147048"/>
                    <a:pt x="25863" y="147048"/>
                    <a:pt x="25863" y="147048"/>
                  </a:cubicBezTo>
                  <a:cubicBezTo>
                    <a:pt x="-4584" y="174634"/>
                    <a:pt x="-7262" y="188757"/>
                    <a:pt x="13171" y="221991"/>
                  </a:cubicBezTo>
                  <a:cubicBezTo>
                    <a:pt x="16913" y="228081"/>
                    <a:pt x="14235" y="232189"/>
                    <a:pt x="12841" y="237215"/>
                  </a:cubicBezTo>
                  <a:cubicBezTo>
                    <a:pt x="5577" y="263516"/>
                    <a:pt x="14822" y="284939"/>
                    <a:pt x="39876" y="295173"/>
                  </a:cubicBezTo>
                  <a:cubicBezTo>
                    <a:pt x="49193" y="298988"/>
                    <a:pt x="51358" y="303794"/>
                    <a:pt x="51101" y="312708"/>
                  </a:cubicBezTo>
                  <a:cubicBezTo>
                    <a:pt x="50404" y="337762"/>
                    <a:pt x="63573" y="354086"/>
                    <a:pt x="85986" y="362780"/>
                  </a:cubicBezTo>
                  <a:cubicBezTo>
                    <a:pt x="95890" y="366632"/>
                    <a:pt x="103080" y="370373"/>
                    <a:pt x="102897" y="382589"/>
                  </a:cubicBezTo>
                  <a:cubicBezTo>
                    <a:pt x="102824" y="387064"/>
                    <a:pt x="106198" y="391576"/>
                    <a:pt x="107996" y="396088"/>
                  </a:cubicBezTo>
                  <a:cubicBezTo>
                    <a:pt x="120431" y="406139"/>
                    <a:pt x="134774" y="409771"/>
                    <a:pt x="150511" y="410174"/>
                  </a:cubicBezTo>
                  <a:cubicBezTo>
                    <a:pt x="188111" y="411091"/>
                    <a:pt x="224464" y="404342"/>
                    <a:pt x="260229" y="393520"/>
                  </a:cubicBezTo>
                  <a:cubicBezTo>
                    <a:pt x="323544" y="374372"/>
                    <a:pt x="377505" y="337285"/>
                    <a:pt x="433299" y="303574"/>
                  </a:cubicBezTo>
                  <a:cubicBezTo>
                    <a:pt x="456666" y="289451"/>
                    <a:pt x="477098" y="269936"/>
                    <a:pt x="503620" y="261499"/>
                  </a:cubicBezTo>
                  <a:cubicBezTo>
                    <a:pt x="577352" y="238095"/>
                    <a:pt x="651232" y="215168"/>
                    <a:pt x="725257" y="192755"/>
                  </a:cubicBezTo>
                  <a:cubicBezTo>
                    <a:pt x="738317" y="188793"/>
                    <a:pt x="880682" y="143674"/>
                    <a:pt x="894291" y="139052"/>
                  </a:cubicBezTo>
                  <a:cubicBezTo>
                    <a:pt x="900014" y="128670"/>
                    <a:pt x="833692" y="5820"/>
                    <a:pt x="825805" y="244"/>
                  </a:cubicBezTo>
                  <a:close/>
                </a:path>
              </a:pathLst>
            </a:custGeom>
            <a:solidFill>
              <a:srgbClr val="EBAE93"/>
            </a:solidFill>
            <a:ln w="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2" name="Graphic 2">
            <a:extLst>
              <a:ext uri="{FF2B5EF4-FFF2-40B4-BE49-F238E27FC236}">
                <a16:creationId xmlns:a16="http://schemas.microsoft.com/office/drawing/2014/main" id="{DD2651BD-C6F5-4D56-B633-A261B276EB02}"/>
              </a:ext>
            </a:extLst>
          </p:cNvPr>
          <p:cNvGrpSpPr/>
          <p:nvPr/>
        </p:nvGrpSpPr>
        <p:grpSpPr>
          <a:xfrm>
            <a:off x="6079235" y="3550694"/>
            <a:ext cx="1642225" cy="1817102"/>
            <a:chOff x="332479" y="269950"/>
            <a:chExt cx="3915299" cy="4332227"/>
          </a:xfrm>
          <a:solidFill>
            <a:schemeClr val="accent3"/>
          </a:solidFill>
        </p:grpSpPr>
        <p:sp>
          <p:nvSpPr>
            <p:cNvPr id="123" name="Freeform: Shape 26">
              <a:extLst>
                <a:ext uri="{FF2B5EF4-FFF2-40B4-BE49-F238E27FC236}">
                  <a16:creationId xmlns:a16="http://schemas.microsoft.com/office/drawing/2014/main" id="{21AF6BB1-74D0-4C18-A4BB-5E5EA390E25D}"/>
                </a:ext>
              </a:extLst>
            </p:cNvPr>
            <p:cNvSpPr/>
            <p:nvPr/>
          </p:nvSpPr>
          <p:spPr>
            <a:xfrm>
              <a:off x="3257338" y="4000338"/>
              <a:ext cx="984677" cy="601839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">
              <a:extLst>
                <a:ext uri="{FF2B5EF4-FFF2-40B4-BE49-F238E27FC236}">
                  <a16:creationId xmlns:a16="http://schemas.microsoft.com/office/drawing/2014/main" id="{2A78EB47-B613-43BC-9584-72D6F7B91A80}"/>
                </a:ext>
              </a:extLst>
            </p:cNvPr>
            <p:cNvSpPr/>
            <p:nvPr/>
          </p:nvSpPr>
          <p:spPr>
            <a:xfrm>
              <a:off x="332480" y="269952"/>
              <a:ext cx="3915297" cy="4213056"/>
            </a:xfrm>
            <a:custGeom>
              <a:avLst/>
              <a:gdLst>
                <a:gd name="connsiteX0" fmla="*/ 2952255 w 3915297"/>
                <a:gd name="connsiteY0" fmla="*/ 3553047 h 4213056"/>
                <a:gd name="connsiteX1" fmla="*/ 2979205 w 3915297"/>
                <a:gd name="connsiteY1" fmla="*/ 3625781 h 4213056"/>
                <a:gd name="connsiteX2" fmla="*/ 2966032 w 3915297"/>
                <a:gd name="connsiteY2" fmla="*/ 3664282 h 4213056"/>
                <a:gd name="connsiteX3" fmla="*/ 2988112 w 3915297"/>
                <a:gd name="connsiteY3" fmla="*/ 3693598 h 4213056"/>
                <a:gd name="connsiteX4" fmla="*/ 3290228 w 3915297"/>
                <a:gd name="connsiteY4" fmla="*/ 3879840 h 4213056"/>
                <a:gd name="connsiteX5" fmla="*/ 3463575 w 3915297"/>
                <a:gd name="connsiteY5" fmla="*/ 4064042 h 4213056"/>
                <a:gd name="connsiteX6" fmla="*/ 3669207 w 3915297"/>
                <a:gd name="connsiteY6" fmla="*/ 4205661 h 4213056"/>
                <a:gd name="connsiteX7" fmla="*/ 3892466 w 3915297"/>
                <a:gd name="connsiteY7" fmla="*/ 4129493 h 4213056"/>
                <a:gd name="connsiteX8" fmla="*/ 3901280 w 3915297"/>
                <a:gd name="connsiteY8" fmla="*/ 3961249 h 4213056"/>
                <a:gd name="connsiteX9" fmla="*/ 3809573 w 3915297"/>
                <a:gd name="connsiteY9" fmla="*/ 3814482 h 4213056"/>
                <a:gd name="connsiteX10" fmla="*/ 3367508 w 3915297"/>
                <a:gd name="connsiteY10" fmla="*/ 3483188 h 4213056"/>
                <a:gd name="connsiteX11" fmla="*/ 3307437 w 3915297"/>
                <a:gd name="connsiteY11" fmla="*/ 3496316 h 4213056"/>
                <a:gd name="connsiteX12" fmla="*/ 3319266 w 3915297"/>
                <a:gd name="connsiteY12" fmla="*/ 3542610 h 4213056"/>
                <a:gd name="connsiteX13" fmla="*/ 3234007 w 3915297"/>
                <a:gd name="connsiteY13" fmla="*/ 3570442 h 4213056"/>
                <a:gd name="connsiteX14" fmla="*/ 3130658 w 3915297"/>
                <a:gd name="connsiteY14" fmla="*/ 3514128 h 4213056"/>
                <a:gd name="connsiteX15" fmla="*/ 3062980 w 3915297"/>
                <a:gd name="connsiteY15" fmla="*/ 3530039 h 4213056"/>
                <a:gd name="connsiteX16" fmla="*/ 2906981 w 3915297"/>
                <a:gd name="connsiteY16" fmla="*/ 3424324 h 4213056"/>
                <a:gd name="connsiteX17" fmla="*/ 2879149 w 3915297"/>
                <a:gd name="connsiteY17" fmla="*/ 3352981 h 4213056"/>
                <a:gd name="connsiteX18" fmla="*/ 2917186 w 3915297"/>
                <a:gd name="connsiteY18" fmla="*/ 3282751 h 4213056"/>
                <a:gd name="connsiteX19" fmla="*/ 3101481 w 3915297"/>
                <a:gd name="connsiteY19" fmla="*/ 3132969 h 4213056"/>
                <a:gd name="connsiteX20" fmla="*/ 3157840 w 3915297"/>
                <a:gd name="connsiteY20" fmla="*/ 3063760 h 4213056"/>
                <a:gd name="connsiteX21" fmla="*/ 3050548 w 3915297"/>
                <a:gd name="connsiteY21" fmla="*/ 2920425 h 4213056"/>
                <a:gd name="connsiteX22" fmla="*/ 2574203 w 3915297"/>
                <a:gd name="connsiteY22" fmla="*/ 2781915 h 4213056"/>
                <a:gd name="connsiteX23" fmla="*/ 2412082 w 3915297"/>
                <a:gd name="connsiteY23" fmla="*/ 2798289 h 4213056"/>
                <a:gd name="connsiteX24" fmla="*/ 2273618 w 3915297"/>
                <a:gd name="connsiteY24" fmla="*/ 3031939 h 4213056"/>
                <a:gd name="connsiteX25" fmla="*/ 2136777 w 3915297"/>
                <a:gd name="connsiteY25" fmla="*/ 3274263 h 4213056"/>
                <a:gd name="connsiteX26" fmla="*/ 2097766 w 3915297"/>
                <a:gd name="connsiteY26" fmla="*/ 3307800 h 4213056"/>
                <a:gd name="connsiteX27" fmla="*/ 2009400 w 3915297"/>
                <a:gd name="connsiteY27" fmla="*/ 3293235 h 4213056"/>
                <a:gd name="connsiteX28" fmla="*/ 1312440 w 3915297"/>
                <a:gd name="connsiteY28" fmla="*/ 3253296 h 4213056"/>
                <a:gd name="connsiteX29" fmla="*/ 1203524 w 3915297"/>
                <a:gd name="connsiteY29" fmla="*/ 3430076 h 4213056"/>
                <a:gd name="connsiteX30" fmla="*/ 1260255 w 3915297"/>
                <a:gd name="connsiteY30" fmla="*/ 3506335 h 4213056"/>
                <a:gd name="connsiteX31" fmla="*/ 1642945 w 3915297"/>
                <a:gd name="connsiteY31" fmla="*/ 3592568 h 4213056"/>
                <a:gd name="connsiteX32" fmla="*/ 2011765 w 3915297"/>
                <a:gd name="connsiteY32" fmla="*/ 3433555 h 4213056"/>
                <a:gd name="connsiteX33" fmla="*/ 2096838 w 3915297"/>
                <a:gd name="connsiteY33" fmla="*/ 3396399 h 4213056"/>
                <a:gd name="connsiteX34" fmla="*/ 2240312 w 3915297"/>
                <a:gd name="connsiteY34" fmla="*/ 3592985 h 4213056"/>
                <a:gd name="connsiteX35" fmla="*/ 2240823 w 3915297"/>
                <a:gd name="connsiteY35" fmla="*/ 3594795 h 4213056"/>
                <a:gd name="connsiteX36" fmla="*/ 2240823 w 3915297"/>
                <a:gd name="connsiteY36" fmla="*/ 3594795 h 4213056"/>
                <a:gd name="connsiteX37" fmla="*/ 2239431 w 3915297"/>
                <a:gd name="connsiteY37" fmla="*/ 3669338 h 4213056"/>
                <a:gd name="connsiteX38" fmla="*/ 2139050 w 3915297"/>
                <a:gd name="connsiteY38" fmla="*/ 3793051 h 4213056"/>
                <a:gd name="connsiteX39" fmla="*/ 1904983 w 3915297"/>
                <a:gd name="connsiteY39" fmla="*/ 3877846 h 4213056"/>
                <a:gd name="connsiteX40" fmla="*/ 1475257 w 3915297"/>
                <a:gd name="connsiteY40" fmla="*/ 3922052 h 4213056"/>
                <a:gd name="connsiteX41" fmla="*/ 1333685 w 3915297"/>
                <a:gd name="connsiteY41" fmla="*/ 3922934 h 4213056"/>
                <a:gd name="connsiteX42" fmla="*/ 916205 w 3915297"/>
                <a:gd name="connsiteY42" fmla="*/ 3881000 h 4213056"/>
                <a:gd name="connsiteX43" fmla="*/ 591638 w 3915297"/>
                <a:gd name="connsiteY43" fmla="*/ 3767074 h 4213056"/>
                <a:gd name="connsiteX44" fmla="*/ 377656 w 3915297"/>
                <a:gd name="connsiteY44" fmla="*/ 3600083 h 4213056"/>
                <a:gd name="connsiteX45" fmla="*/ 356782 w 3915297"/>
                <a:gd name="connsiteY45" fmla="*/ 3513108 h 4213056"/>
                <a:gd name="connsiteX46" fmla="*/ 375940 w 3915297"/>
                <a:gd name="connsiteY46" fmla="*/ 3436570 h 4213056"/>
                <a:gd name="connsiteX47" fmla="*/ 466394 w 3915297"/>
                <a:gd name="connsiteY47" fmla="*/ 3295647 h 4213056"/>
                <a:gd name="connsiteX48" fmla="*/ 565568 w 3915297"/>
                <a:gd name="connsiteY48" fmla="*/ 3133850 h 4213056"/>
                <a:gd name="connsiteX49" fmla="*/ 509904 w 3915297"/>
                <a:gd name="connsiteY49" fmla="*/ 2985970 h 4213056"/>
                <a:gd name="connsiteX50" fmla="*/ 288965 w 3915297"/>
                <a:gd name="connsiteY50" fmla="*/ 2775467 h 4213056"/>
                <a:gd name="connsiteX51" fmla="*/ 103140 w 3915297"/>
                <a:gd name="connsiteY51" fmla="*/ 2595533 h 4213056"/>
                <a:gd name="connsiteX52" fmla="*/ 59351 w 3915297"/>
                <a:gd name="connsiteY52" fmla="*/ 2518021 h 4213056"/>
                <a:gd name="connsiteX53" fmla="*/ 68582 w 3915297"/>
                <a:gd name="connsiteY53" fmla="*/ 2463656 h 4213056"/>
                <a:gd name="connsiteX54" fmla="*/ 139229 w 3915297"/>
                <a:gd name="connsiteY54" fmla="*/ 2406600 h 4213056"/>
                <a:gd name="connsiteX55" fmla="*/ 450901 w 3915297"/>
                <a:gd name="connsiteY55" fmla="*/ 2306359 h 4213056"/>
                <a:gd name="connsiteX56" fmla="*/ 485644 w 3915297"/>
                <a:gd name="connsiteY56" fmla="*/ 2305338 h 4213056"/>
                <a:gd name="connsiteX57" fmla="*/ 1481148 w 3915297"/>
                <a:gd name="connsiteY57" fmla="*/ 2673185 h 4213056"/>
                <a:gd name="connsiteX58" fmla="*/ 1541636 w 3915297"/>
                <a:gd name="connsiteY58" fmla="*/ 2737894 h 4213056"/>
                <a:gd name="connsiteX59" fmla="*/ 1558475 w 3915297"/>
                <a:gd name="connsiteY59" fmla="*/ 2897186 h 4213056"/>
                <a:gd name="connsiteX60" fmla="*/ 1542657 w 3915297"/>
                <a:gd name="connsiteY60" fmla="*/ 2905582 h 4213056"/>
                <a:gd name="connsiteX61" fmla="*/ 610563 w 3915297"/>
                <a:gd name="connsiteY61" fmla="*/ 2563712 h 4213056"/>
                <a:gd name="connsiteX62" fmla="*/ 586118 w 3915297"/>
                <a:gd name="connsiteY62" fmla="*/ 2529432 h 4213056"/>
                <a:gd name="connsiteX63" fmla="*/ 572341 w 3915297"/>
                <a:gd name="connsiteY63" fmla="*/ 2525536 h 4213056"/>
                <a:gd name="connsiteX64" fmla="*/ 538989 w 3915297"/>
                <a:gd name="connsiteY64" fmla="*/ 2559583 h 4213056"/>
                <a:gd name="connsiteX65" fmla="*/ 539453 w 3915297"/>
                <a:gd name="connsiteY65" fmla="*/ 2587694 h 4213056"/>
                <a:gd name="connsiteX66" fmla="*/ 579299 w 3915297"/>
                <a:gd name="connsiteY66" fmla="*/ 2615897 h 4213056"/>
                <a:gd name="connsiteX67" fmla="*/ 1519649 w 3915297"/>
                <a:gd name="connsiteY67" fmla="*/ 2991072 h 4213056"/>
                <a:gd name="connsiteX68" fmla="*/ 1631487 w 3915297"/>
                <a:gd name="connsiteY68" fmla="*/ 2965977 h 4213056"/>
                <a:gd name="connsiteX69" fmla="*/ 2604494 w 3915297"/>
                <a:gd name="connsiteY69" fmla="*/ 1964721 h 4213056"/>
                <a:gd name="connsiteX70" fmla="*/ 2634228 w 3915297"/>
                <a:gd name="connsiteY70" fmla="*/ 1916061 h 4213056"/>
                <a:gd name="connsiteX71" fmla="*/ 2636083 w 3915297"/>
                <a:gd name="connsiteY71" fmla="*/ 1759460 h 4213056"/>
                <a:gd name="connsiteX72" fmla="*/ 2589465 w 3915297"/>
                <a:gd name="connsiteY72" fmla="*/ 1666640 h 4213056"/>
                <a:gd name="connsiteX73" fmla="*/ 2591181 w 3915297"/>
                <a:gd name="connsiteY73" fmla="*/ 1598081 h 4213056"/>
                <a:gd name="connsiteX74" fmla="*/ 2678898 w 3915297"/>
                <a:gd name="connsiteY74" fmla="*/ 1553921 h 4213056"/>
                <a:gd name="connsiteX75" fmla="*/ 2683769 w 3915297"/>
                <a:gd name="connsiteY75" fmla="*/ 1537129 h 4213056"/>
                <a:gd name="connsiteX76" fmla="*/ 2682609 w 3915297"/>
                <a:gd name="connsiteY76" fmla="*/ 1227266 h 4213056"/>
                <a:gd name="connsiteX77" fmla="*/ 2669204 w 3915297"/>
                <a:gd name="connsiteY77" fmla="*/ 1154114 h 4213056"/>
                <a:gd name="connsiteX78" fmla="*/ 2624069 w 3915297"/>
                <a:gd name="connsiteY78" fmla="*/ 1103831 h 4213056"/>
                <a:gd name="connsiteX79" fmla="*/ 2371308 w 3915297"/>
                <a:gd name="connsiteY79" fmla="*/ 946209 h 4213056"/>
                <a:gd name="connsiteX80" fmla="*/ 2338049 w 3915297"/>
                <a:gd name="connsiteY80" fmla="*/ 900425 h 4213056"/>
                <a:gd name="connsiteX81" fmla="*/ 2327519 w 3915297"/>
                <a:gd name="connsiteY81" fmla="*/ 758343 h 4213056"/>
                <a:gd name="connsiteX82" fmla="*/ 2285447 w 3915297"/>
                <a:gd name="connsiteY82" fmla="*/ 714136 h 4213056"/>
                <a:gd name="connsiteX83" fmla="*/ 2221062 w 3915297"/>
                <a:gd name="connsiteY83" fmla="*/ 683568 h 4213056"/>
                <a:gd name="connsiteX84" fmla="*/ 2186411 w 3915297"/>
                <a:gd name="connsiteY84" fmla="*/ 625213 h 4213056"/>
                <a:gd name="connsiteX85" fmla="*/ 2248987 w 3915297"/>
                <a:gd name="connsiteY85" fmla="*/ 127067 h 4213056"/>
                <a:gd name="connsiteX86" fmla="*/ 2187524 w 3915297"/>
                <a:gd name="connsiteY86" fmla="*/ 78871 h 4213056"/>
                <a:gd name="connsiteX87" fmla="*/ 1894175 w 3915297"/>
                <a:gd name="connsiteY87" fmla="*/ 54286 h 4213056"/>
                <a:gd name="connsiteX88" fmla="*/ 1074940 w 3915297"/>
                <a:gd name="connsiteY88" fmla="*/ 199 h 4213056"/>
                <a:gd name="connsiteX89" fmla="*/ 1003737 w 3915297"/>
                <a:gd name="connsiteY89" fmla="*/ 40556 h 4213056"/>
                <a:gd name="connsiteX90" fmla="*/ 617939 w 3915297"/>
                <a:gd name="connsiteY90" fmla="*/ 816326 h 4213056"/>
                <a:gd name="connsiteX91" fmla="*/ 513940 w 3915297"/>
                <a:gd name="connsiteY91" fmla="*/ 980535 h 4213056"/>
                <a:gd name="connsiteX92" fmla="*/ 232605 w 3915297"/>
                <a:gd name="connsiteY92" fmla="*/ 1233621 h 4213056"/>
                <a:gd name="connsiteX93" fmla="*/ 236038 w 3915297"/>
                <a:gd name="connsiteY93" fmla="*/ 1270081 h 4213056"/>
                <a:gd name="connsiteX94" fmla="*/ 988800 w 3915297"/>
                <a:gd name="connsiteY94" fmla="*/ 1548447 h 4213056"/>
                <a:gd name="connsiteX95" fmla="*/ 1298988 w 3915297"/>
                <a:gd name="connsiteY95" fmla="*/ 1659961 h 4213056"/>
                <a:gd name="connsiteX96" fmla="*/ 1316476 w 3915297"/>
                <a:gd name="connsiteY96" fmla="*/ 1750786 h 4213056"/>
                <a:gd name="connsiteX97" fmla="*/ 1314064 w 3915297"/>
                <a:gd name="connsiteY97" fmla="*/ 1767392 h 4213056"/>
                <a:gd name="connsiteX98" fmla="*/ 1286092 w 3915297"/>
                <a:gd name="connsiteY98" fmla="*/ 1789658 h 4213056"/>
                <a:gd name="connsiteX99" fmla="*/ 264473 w 3915297"/>
                <a:gd name="connsiteY99" fmla="*/ 1431831 h 4213056"/>
                <a:gd name="connsiteX100" fmla="*/ 251531 w 3915297"/>
                <a:gd name="connsiteY100" fmla="*/ 1432434 h 4213056"/>
                <a:gd name="connsiteX101" fmla="*/ 247078 w 3915297"/>
                <a:gd name="connsiteY101" fmla="*/ 1474785 h 4213056"/>
                <a:gd name="connsiteX102" fmla="*/ 1163585 w 3915297"/>
                <a:gd name="connsiteY102" fmla="*/ 1840265 h 4213056"/>
                <a:gd name="connsiteX103" fmla="*/ 1207653 w 3915297"/>
                <a:gd name="connsiteY103" fmla="*/ 1922787 h 4213056"/>
                <a:gd name="connsiteX104" fmla="*/ 1215028 w 3915297"/>
                <a:gd name="connsiteY104" fmla="*/ 2137465 h 4213056"/>
                <a:gd name="connsiteX105" fmla="*/ 1186361 w 3915297"/>
                <a:gd name="connsiteY105" fmla="*/ 2148180 h 4213056"/>
                <a:gd name="connsiteX106" fmla="*/ 486897 w 3915297"/>
                <a:gd name="connsiteY106" fmla="*/ 1632314 h 4213056"/>
                <a:gd name="connsiteX107" fmla="*/ 473584 w 3915297"/>
                <a:gd name="connsiteY107" fmla="*/ 1628047 h 4213056"/>
                <a:gd name="connsiteX108" fmla="*/ 481284 w 3915297"/>
                <a:gd name="connsiteY108" fmla="*/ 1771752 h 4213056"/>
                <a:gd name="connsiteX109" fmla="*/ 528320 w 3915297"/>
                <a:gd name="connsiteY109" fmla="*/ 1837482 h 4213056"/>
                <a:gd name="connsiteX110" fmla="*/ 928266 w 3915297"/>
                <a:gd name="connsiteY110" fmla="*/ 2044877 h 4213056"/>
                <a:gd name="connsiteX111" fmla="*/ 970709 w 3915297"/>
                <a:gd name="connsiteY111" fmla="*/ 2081198 h 4213056"/>
                <a:gd name="connsiteX112" fmla="*/ 852563 w 3915297"/>
                <a:gd name="connsiteY112" fmla="*/ 2049284 h 4213056"/>
                <a:gd name="connsiteX113" fmla="*/ 588947 w 3915297"/>
                <a:gd name="connsiteY113" fmla="*/ 1953495 h 4213056"/>
                <a:gd name="connsiteX114" fmla="*/ 548405 w 3915297"/>
                <a:gd name="connsiteY114" fmla="*/ 1890363 h 4213056"/>
                <a:gd name="connsiteX115" fmla="*/ 547570 w 3915297"/>
                <a:gd name="connsiteY115" fmla="*/ 1889064 h 4213056"/>
                <a:gd name="connsiteX116" fmla="*/ 508791 w 3915297"/>
                <a:gd name="connsiteY116" fmla="*/ 1989538 h 4213056"/>
                <a:gd name="connsiteX117" fmla="*/ 551513 w 3915297"/>
                <a:gd name="connsiteY117" fmla="*/ 2044552 h 4213056"/>
                <a:gd name="connsiteX118" fmla="*/ 633525 w 3915297"/>
                <a:gd name="connsiteY118" fmla="*/ 2128744 h 4213056"/>
                <a:gd name="connsiteX119" fmla="*/ 636215 w 3915297"/>
                <a:gd name="connsiteY119" fmla="*/ 2145165 h 4213056"/>
                <a:gd name="connsiteX120" fmla="*/ 501276 w 3915297"/>
                <a:gd name="connsiteY120" fmla="*/ 2240443 h 4213056"/>
                <a:gd name="connsiteX121" fmla="*/ 351076 w 3915297"/>
                <a:gd name="connsiteY121" fmla="*/ 2287015 h 4213056"/>
                <a:gd name="connsiteX122" fmla="*/ 64732 w 3915297"/>
                <a:gd name="connsiteY122" fmla="*/ 2399874 h 4213056"/>
                <a:gd name="connsiteX123" fmla="*/ 2527 w 3915297"/>
                <a:gd name="connsiteY123" fmla="*/ 2533282 h 4213056"/>
                <a:gd name="connsiteX124" fmla="*/ 38569 w 3915297"/>
                <a:gd name="connsiteY124" fmla="*/ 2597667 h 4213056"/>
                <a:gd name="connsiteX125" fmla="*/ 469687 w 3915297"/>
                <a:gd name="connsiteY125" fmla="*/ 3007493 h 4213056"/>
                <a:gd name="connsiteX126" fmla="*/ 492741 w 3915297"/>
                <a:gd name="connsiteY126" fmla="*/ 3171702 h 4213056"/>
                <a:gd name="connsiteX127" fmla="*/ 454472 w 3915297"/>
                <a:gd name="connsiteY127" fmla="*/ 3230010 h 4213056"/>
                <a:gd name="connsiteX128" fmla="*/ 369492 w 3915297"/>
                <a:gd name="connsiteY128" fmla="*/ 3338740 h 4213056"/>
                <a:gd name="connsiteX129" fmla="*/ 328996 w 3915297"/>
                <a:gd name="connsiteY129" fmla="*/ 3606948 h 4213056"/>
                <a:gd name="connsiteX130" fmla="*/ 623830 w 3915297"/>
                <a:gd name="connsiteY130" fmla="*/ 3841664 h 4213056"/>
                <a:gd name="connsiteX131" fmla="*/ 1018812 w 3915297"/>
                <a:gd name="connsiteY131" fmla="*/ 3945478 h 4213056"/>
                <a:gd name="connsiteX132" fmla="*/ 1294396 w 3915297"/>
                <a:gd name="connsiteY132" fmla="*/ 3973959 h 4213056"/>
                <a:gd name="connsiteX133" fmla="*/ 1518536 w 3915297"/>
                <a:gd name="connsiteY133" fmla="*/ 3966259 h 4213056"/>
                <a:gd name="connsiteX134" fmla="*/ 1734512 w 3915297"/>
                <a:gd name="connsiteY134" fmla="*/ 3954848 h 4213056"/>
                <a:gd name="connsiteX135" fmla="*/ 1931099 w 3915297"/>
                <a:gd name="connsiteY135" fmla="*/ 3927016 h 4213056"/>
                <a:gd name="connsiteX136" fmla="*/ 2151204 w 3915297"/>
                <a:gd name="connsiteY136" fmla="*/ 3844587 h 4213056"/>
                <a:gd name="connsiteX137" fmla="*/ 2236880 w 3915297"/>
                <a:gd name="connsiteY137" fmla="*/ 3781130 h 4213056"/>
                <a:gd name="connsiteX138" fmla="*/ 2272087 w 3915297"/>
                <a:gd name="connsiteY138" fmla="*/ 3551841 h 4213056"/>
                <a:gd name="connsiteX139" fmla="*/ 2236880 w 3915297"/>
                <a:gd name="connsiteY139" fmla="*/ 3487734 h 4213056"/>
                <a:gd name="connsiteX140" fmla="*/ 2128892 w 3915297"/>
                <a:gd name="connsiteY140" fmla="*/ 3353723 h 4213056"/>
                <a:gd name="connsiteX141" fmla="*/ 2338049 w 3915297"/>
                <a:gd name="connsiteY141" fmla="*/ 2993020 h 4213056"/>
                <a:gd name="connsiteX142" fmla="*/ 2414773 w 3915297"/>
                <a:gd name="connsiteY142" fmla="*/ 2857850 h 4213056"/>
                <a:gd name="connsiteX143" fmla="*/ 2633810 w 3915297"/>
                <a:gd name="connsiteY143" fmla="*/ 2838135 h 4213056"/>
                <a:gd name="connsiteX144" fmla="*/ 2884298 w 3915297"/>
                <a:gd name="connsiteY144" fmla="*/ 2905999 h 4213056"/>
                <a:gd name="connsiteX145" fmla="*/ 3106954 w 3915297"/>
                <a:gd name="connsiteY145" fmla="*/ 3043443 h 4213056"/>
                <a:gd name="connsiteX146" fmla="*/ 2924747 w 3915297"/>
                <a:gd name="connsiteY146" fmla="*/ 3213218 h 4213056"/>
                <a:gd name="connsiteX147" fmla="*/ 2828634 w 3915297"/>
                <a:gd name="connsiteY147" fmla="*/ 3400017 h 4213056"/>
                <a:gd name="connsiteX148" fmla="*/ 2917372 w 3915297"/>
                <a:gd name="connsiteY148" fmla="*/ 3516587 h 4213056"/>
                <a:gd name="connsiteX149" fmla="*/ 2952255 w 3915297"/>
                <a:gd name="connsiteY149" fmla="*/ 3553047 h 4213056"/>
                <a:gd name="connsiteX150" fmla="*/ 1803304 w 3915297"/>
                <a:gd name="connsiteY150" fmla="*/ 3493904 h 4213056"/>
                <a:gd name="connsiteX151" fmla="*/ 1429613 w 3915297"/>
                <a:gd name="connsiteY151" fmla="*/ 3541728 h 4213056"/>
                <a:gd name="connsiteX152" fmla="*/ 1245875 w 3915297"/>
                <a:gd name="connsiteY152" fmla="*/ 3398254 h 4213056"/>
                <a:gd name="connsiteX153" fmla="*/ 1303209 w 3915297"/>
                <a:gd name="connsiteY153" fmla="*/ 3311233 h 4213056"/>
                <a:gd name="connsiteX154" fmla="*/ 1483839 w 3915297"/>
                <a:gd name="connsiteY154" fmla="*/ 3239194 h 4213056"/>
                <a:gd name="connsiteX155" fmla="*/ 1841109 w 3915297"/>
                <a:gd name="connsiteY155" fmla="*/ 3271758 h 4213056"/>
                <a:gd name="connsiteX156" fmla="*/ 2005317 w 3915297"/>
                <a:gd name="connsiteY156" fmla="*/ 3337998 h 4213056"/>
                <a:gd name="connsiteX157" fmla="*/ 2038159 w 3915297"/>
                <a:gd name="connsiteY157" fmla="*/ 3359058 h 4213056"/>
                <a:gd name="connsiteX158" fmla="*/ 1994649 w 3915297"/>
                <a:gd name="connsiteY158" fmla="*/ 3400806 h 4213056"/>
                <a:gd name="connsiteX159" fmla="*/ 1803304 w 3915297"/>
                <a:gd name="connsiteY159" fmla="*/ 3493904 h 4213056"/>
                <a:gd name="connsiteX160" fmla="*/ 717856 w 3915297"/>
                <a:gd name="connsiteY160" fmla="*/ 1245588 h 4213056"/>
                <a:gd name="connsiteX161" fmla="*/ 670309 w 3915297"/>
                <a:gd name="connsiteY161" fmla="*/ 1236172 h 4213056"/>
                <a:gd name="connsiteX162" fmla="*/ 660012 w 3915297"/>
                <a:gd name="connsiteY162" fmla="*/ 1212654 h 4213056"/>
                <a:gd name="connsiteX163" fmla="*/ 660058 w 3915297"/>
                <a:gd name="connsiteY163" fmla="*/ 1030725 h 4213056"/>
                <a:gd name="connsiteX164" fmla="*/ 687055 w 3915297"/>
                <a:gd name="connsiteY164" fmla="*/ 1006651 h 4213056"/>
                <a:gd name="connsiteX165" fmla="*/ 1827239 w 3915297"/>
                <a:gd name="connsiteY165" fmla="*/ 1114453 h 4213056"/>
                <a:gd name="connsiteX166" fmla="*/ 1868152 w 3915297"/>
                <a:gd name="connsiteY166" fmla="*/ 1144234 h 4213056"/>
                <a:gd name="connsiteX167" fmla="*/ 1871260 w 3915297"/>
                <a:gd name="connsiteY167" fmla="*/ 1316978 h 4213056"/>
                <a:gd name="connsiteX168" fmla="*/ 1847464 w 3915297"/>
                <a:gd name="connsiteY168" fmla="*/ 1350515 h 4213056"/>
                <a:gd name="connsiteX169" fmla="*/ 717856 w 3915297"/>
                <a:gd name="connsiteY169" fmla="*/ 1245588 h 4213056"/>
                <a:gd name="connsiteX170" fmla="*/ 615805 w 3915297"/>
                <a:gd name="connsiteY170" fmla="*/ 2021544 h 4213056"/>
                <a:gd name="connsiteX171" fmla="*/ 618124 w 3915297"/>
                <a:gd name="connsiteY171" fmla="*/ 2017834 h 4213056"/>
                <a:gd name="connsiteX172" fmla="*/ 838600 w 3915297"/>
                <a:gd name="connsiteY172" fmla="*/ 2120534 h 4213056"/>
                <a:gd name="connsiteX173" fmla="*/ 959113 w 3915297"/>
                <a:gd name="connsiteY173" fmla="*/ 2205282 h 4213056"/>
                <a:gd name="connsiteX174" fmla="*/ 1082826 w 3915297"/>
                <a:gd name="connsiteY174" fmla="*/ 2325795 h 4213056"/>
                <a:gd name="connsiteX175" fmla="*/ 1122347 w 3915297"/>
                <a:gd name="connsiteY175" fmla="*/ 2444359 h 4213056"/>
                <a:gd name="connsiteX176" fmla="*/ 1126058 w 3915297"/>
                <a:gd name="connsiteY176" fmla="*/ 2505357 h 4213056"/>
                <a:gd name="connsiteX177" fmla="*/ 1095953 w 3915297"/>
                <a:gd name="connsiteY177" fmla="*/ 2478082 h 4213056"/>
                <a:gd name="connsiteX178" fmla="*/ 1095953 w 3915297"/>
                <a:gd name="connsiteY178" fmla="*/ 2478082 h 4213056"/>
                <a:gd name="connsiteX179" fmla="*/ 1095953 w 3915297"/>
                <a:gd name="connsiteY179" fmla="*/ 2478082 h 4213056"/>
                <a:gd name="connsiteX180" fmla="*/ 1095953 w 3915297"/>
                <a:gd name="connsiteY180" fmla="*/ 2478082 h 4213056"/>
                <a:gd name="connsiteX181" fmla="*/ 647209 w 3915297"/>
                <a:gd name="connsiteY181" fmla="*/ 2052206 h 4213056"/>
                <a:gd name="connsiteX182" fmla="*/ 615805 w 3915297"/>
                <a:gd name="connsiteY182" fmla="*/ 2021544 h 42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915297" h="4213056">
                  <a:moveTo>
                    <a:pt x="2952255" y="3553047"/>
                  </a:moveTo>
                  <a:cubicBezTo>
                    <a:pt x="2973639" y="3581342"/>
                    <a:pt x="2992472" y="3594377"/>
                    <a:pt x="2979205" y="3625781"/>
                  </a:cubicBezTo>
                  <a:cubicBezTo>
                    <a:pt x="2973825" y="3638444"/>
                    <a:pt x="2964315" y="3650598"/>
                    <a:pt x="2966032" y="3664282"/>
                  </a:cubicBezTo>
                  <a:cubicBezTo>
                    <a:pt x="2967609" y="3676760"/>
                    <a:pt x="2978092" y="3685991"/>
                    <a:pt x="2988112" y="3693598"/>
                  </a:cubicBezTo>
                  <a:cubicBezTo>
                    <a:pt x="3082509" y="3765173"/>
                    <a:pt x="3198243" y="3805158"/>
                    <a:pt x="3290228" y="3879840"/>
                  </a:cubicBezTo>
                  <a:cubicBezTo>
                    <a:pt x="3355772" y="3933046"/>
                    <a:pt x="3406566" y="4001791"/>
                    <a:pt x="3463575" y="4064042"/>
                  </a:cubicBezTo>
                  <a:cubicBezTo>
                    <a:pt x="3520584" y="4126293"/>
                    <a:pt x="3587567" y="4184276"/>
                    <a:pt x="3669207" y="4205661"/>
                  </a:cubicBezTo>
                  <a:cubicBezTo>
                    <a:pt x="3750848" y="4227045"/>
                    <a:pt x="3849512" y="4202182"/>
                    <a:pt x="3892466" y="4129493"/>
                  </a:cubicBezTo>
                  <a:cubicBezTo>
                    <a:pt x="3921968" y="4079581"/>
                    <a:pt x="3920623" y="4015939"/>
                    <a:pt x="3901280" y="3961249"/>
                  </a:cubicBezTo>
                  <a:cubicBezTo>
                    <a:pt x="3881936" y="3906559"/>
                    <a:pt x="3846450" y="3859245"/>
                    <a:pt x="3809573" y="3814482"/>
                  </a:cubicBezTo>
                  <a:cubicBezTo>
                    <a:pt x="3690777" y="3670358"/>
                    <a:pt x="3545633" y="3539409"/>
                    <a:pt x="3367508" y="3483188"/>
                  </a:cubicBezTo>
                  <a:cubicBezTo>
                    <a:pt x="3345753" y="3476323"/>
                    <a:pt x="3314952" y="3474792"/>
                    <a:pt x="3307437" y="3496316"/>
                  </a:cubicBezTo>
                  <a:cubicBezTo>
                    <a:pt x="3304144" y="3505825"/>
                    <a:pt x="3320472" y="3532590"/>
                    <a:pt x="3319266" y="3542610"/>
                  </a:cubicBezTo>
                  <a:cubicBezTo>
                    <a:pt x="3315230" y="3576286"/>
                    <a:pt x="3265133" y="3583940"/>
                    <a:pt x="3234007" y="3570442"/>
                  </a:cubicBezTo>
                  <a:cubicBezTo>
                    <a:pt x="3202882" y="3556943"/>
                    <a:pt x="3164567" y="3515195"/>
                    <a:pt x="3130658" y="3514128"/>
                  </a:cubicBezTo>
                  <a:cubicBezTo>
                    <a:pt x="3103104" y="3513247"/>
                    <a:pt x="3090301" y="3526467"/>
                    <a:pt x="3062980" y="3530039"/>
                  </a:cubicBezTo>
                  <a:cubicBezTo>
                    <a:pt x="2995626" y="3538898"/>
                    <a:pt x="2945575" y="3480220"/>
                    <a:pt x="2906981" y="3424324"/>
                  </a:cubicBezTo>
                  <a:cubicBezTo>
                    <a:pt x="2891164" y="3401409"/>
                    <a:pt x="2873722" y="3380302"/>
                    <a:pt x="2879149" y="3352981"/>
                  </a:cubicBezTo>
                  <a:cubicBezTo>
                    <a:pt x="2883834" y="3329416"/>
                    <a:pt x="2898585" y="3297874"/>
                    <a:pt x="2917186" y="3282751"/>
                  </a:cubicBezTo>
                  <a:cubicBezTo>
                    <a:pt x="2981757" y="3230242"/>
                    <a:pt x="3036910" y="3185432"/>
                    <a:pt x="3101481" y="3132969"/>
                  </a:cubicBezTo>
                  <a:cubicBezTo>
                    <a:pt x="3124952" y="3113904"/>
                    <a:pt x="3149723" y="3092891"/>
                    <a:pt x="3157840" y="3063760"/>
                  </a:cubicBezTo>
                  <a:cubicBezTo>
                    <a:pt x="3175282" y="3001092"/>
                    <a:pt x="3109134" y="2948721"/>
                    <a:pt x="3050548" y="2920425"/>
                  </a:cubicBezTo>
                  <a:cubicBezTo>
                    <a:pt x="2900951" y="2848201"/>
                    <a:pt x="2739201" y="2801212"/>
                    <a:pt x="2574203" y="2781915"/>
                  </a:cubicBezTo>
                  <a:cubicBezTo>
                    <a:pt x="2519421" y="2775513"/>
                    <a:pt x="2461020" y="2772777"/>
                    <a:pt x="2412082" y="2798289"/>
                  </a:cubicBezTo>
                  <a:cubicBezTo>
                    <a:pt x="2329653" y="2841336"/>
                    <a:pt x="2305022" y="2944454"/>
                    <a:pt x="2273618" y="3031939"/>
                  </a:cubicBezTo>
                  <a:cubicBezTo>
                    <a:pt x="2242121" y="3119656"/>
                    <a:pt x="2195642" y="3201992"/>
                    <a:pt x="2136777" y="3274263"/>
                  </a:cubicBezTo>
                  <a:cubicBezTo>
                    <a:pt x="2125830" y="3287715"/>
                    <a:pt x="2113816" y="3301260"/>
                    <a:pt x="2097766" y="3307800"/>
                  </a:cubicBezTo>
                  <a:cubicBezTo>
                    <a:pt x="2069285" y="3319397"/>
                    <a:pt x="2037417" y="3305852"/>
                    <a:pt x="2009400" y="3293235"/>
                  </a:cubicBezTo>
                  <a:cubicBezTo>
                    <a:pt x="1789480" y="3193875"/>
                    <a:pt x="1524566" y="3138211"/>
                    <a:pt x="1312440" y="3253296"/>
                  </a:cubicBezTo>
                  <a:cubicBezTo>
                    <a:pt x="1246617" y="3289014"/>
                    <a:pt x="1183114" y="3357991"/>
                    <a:pt x="1203524" y="3430076"/>
                  </a:cubicBezTo>
                  <a:cubicBezTo>
                    <a:pt x="1212291" y="3461062"/>
                    <a:pt x="1235345" y="3485971"/>
                    <a:pt x="1260255" y="3506335"/>
                  </a:cubicBezTo>
                  <a:cubicBezTo>
                    <a:pt x="1364625" y="3591687"/>
                    <a:pt x="1510001" y="3614973"/>
                    <a:pt x="1642945" y="3592568"/>
                  </a:cubicBezTo>
                  <a:cubicBezTo>
                    <a:pt x="1775889" y="3570163"/>
                    <a:pt x="1898443" y="3506567"/>
                    <a:pt x="2011765" y="3433555"/>
                  </a:cubicBezTo>
                  <a:cubicBezTo>
                    <a:pt x="2035886" y="3418015"/>
                    <a:pt x="2067244" y="3390600"/>
                    <a:pt x="2096838" y="3396399"/>
                  </a:cubicBezTo>
                  <a:cubicBezTo>
                    <a:pt x="2137195" y="3404331"/>
                    <a:pt x="2223938" y="3534306"/>
                    <a:pt x="2240312" y="3592985"/>
                  </a:cubicBezTo>
                  <a:cubicBezTo>
                    <a:pt x="2240498" y="3593589"/>
                    <a:pt x="2240637" y="3594192"/>
                    <a:pt x="2240823" y="3594795"/>
                  </a:cubicBezTo>
                  <a:cubicBezTo>
                    <a:pt x="2241890" y="3595676"/>
                    <a:pt x="2241565" y="3595769"/>
                    <a:pt x="2240823" y="3594795"/>
                  </a:cubicBezTo>
                  <a:cubicBezTo>
                    <a:pt x="2243142" y="3619704"/>
                    <a:pt x="2245647" y="3644428"/>
                    <a:pt x="2239431" y="3669338"/>
                  </a:cubicBezTo>
                  <a:cubicBezTo>
                    <a:pt x="2225237" y="3726347"/>
                    <a:pt x="2186504" y="3763503"/>
                    <a:pt x="2139050" y="3793051"/>
                  </a:cubicBezTo>
                  <a:cubicBezTo>
                    <a:pt x="2067105" y="3837814"/>
                    <a:pt x="1986902" y="3860590"/>
                    <a:pt x="1904983" y="3877846"/>
                  </a:cubicBezTo>
                  <a:cubicBezTo>
                    <a:pt x="1763318" y="3907626"/>
                    <a:pt x="1619566" y="3918017"/>
                    <a:pt x="1475257" y="3922052"/>
                  </a:cubicBezTo>
                  <a:cubicBezTo>
                    <a:pt x="1428082" y="3923351"/>
                    <a:pt x="1380907" y="3922702"/>
                    <a:pt x="1333685" y="3922934"/>
                  </a:cubicBezTo>
                  <a:cubicBezTo>
                    <a:pt x="1193412" y="3923722"/>
                    <a:pt x="1053742" y="3907348"/>
                    <a:pt x="916205" y="3881000"/>
                  </a:cubicBezTo>
                  <a:cubicBezTo>
                    <a:pt x="910639" y="3879933"/>
                    <a:pt x="690256" y="3819677"/>
                    <a:pt x="591638" y="3767074"/>
                  </a:cubicBezTo>
                  <a:cubicBezTo>
                    <a:pt x="461152" y="3697494"/>
                    <a:pt x="386330" y="3623647"/>
                    <a:pt x="377656" y="3600083"/>
                  </a:cubicBezTo>
                  <a:cubicBezTo>
                    <a:pt x="369260" y="3577260"/>
                    <a:pt x="359472" y="3537275"/>
                    <a:pt x="356782" y="3513108"/>
                  </a:cubicBezTo>
                  <a:cubicBezTo>
                    <a:pt x="354323" y="3491028"/>
                    <a:pt x="368008" y="3457351"/>
                    <a:pt x="375940" y="3436570"/>
                  </a:cubicBezTo>
                  <a:cubicBezTo>
                    <a:pt x="396164" y="3383689"/>
                    <a:pt x="429934" y="3338415"/>
                    <a:pt x="466394" y="3295647"/>
                  </a:cubicBezTo>
                  <a:cubicBezTo>
                    <a:pt x="508930" y="3245828"/>
                    <a:pt x="544555" y="3197214"/>
                    <a:pt x="565568" y="3133850"/>
                  </a:cubicBezTo>
                  <a:cubicBezTo>
                    <a:pt x="569418" y="3082036"/>
                    <a:pt x="543720" y="3022105"/>
                    <a:pt x="509904" y="2985970"/>
                  </a:cubicBezTo>
                  <a:cubicBezTo>
                    <a:pt x="503781" y="2978548"/>
                    <a:pt x="359890" y="2834100"/>
                    <a:pt x="288965" y="2775467"/>
                  </a:cubicBezTo>
                  <a:cubicBezTo>
                    <a:pt x="224163" y="2721937"/>
                    <a:pt x="106108" y="2600728"/>
                    <a:pt x="103140" y="2595533"/>
                  </a:cubicBezTo>
                  <a:cubicBezTo>
                    <a:pt x="89780" y="2572154"/>
                    <a:pt x="62273" y="2546502"/>
                    <a:pt x="59351" y="2518021"/>
                  </a:cubicBezTo>
                  <a:cubicBezTo>
                    <a:pt x="47986" y="2492462"/>
                    <a:pt x="55408" y="2483370"/>
                    <a:pt x="68582" y="2463656"/>
                  </a:cubicBezTo>
                  <a:cubicBezTo>
                    <a:pt x="86023" y="2437633"/>
                    <a:pt x="112417" y="2421212"/>
                    <a:pt x="139229" y="2406600"/>
                  </a:cubicBezTo>
                  <a:cubicBezTo>
                    <a:pt x="201572" y="2372692"/>
                    <a:pt x="429377" y="2312946"/>
                    <a:pt x="450901" y="2306359"/>
                  </a:cubicBezTo>
                  <a:cubicBezTo>
                    <a:pt x="462544" y="2302787"/>
                    <a:pt x="473955" y="2301998"/>
                    <a:pt x="485644" y="2305338"/>
                  </a:cubicBezTo>
                  <a:cubicBezTo>
                    <a:pt x="523774" y="2316842"/>
                    <a:pt x="1442647" y="2663582"/>
                    <a:pt x="1481148" y="2673185"/>
                  </a:cubicBezTo>
                  <a:cubicBezTo>
                    <a:pt x="1516588" y="2681998"/>
                    <a:pt x="1535328" y="2703336"/>
                    <a:pt x="1541636" y="2737894"/>
                  </a:cubicBezTo>
                  <a:cubicBezTo>
                    <a:pt x="1541961" y="2739564"/>
                    <a:pt x="1560794" y="2886795"/>
                    <a:pt x="1558475" y="2897186"/>
                  </a:cubicBezTo>
                  <a:cubicBezTo>
                    <a:pt x="1556851" y="2904422"/>
                    <a:pt x="1553326" y="2909200"/>
                    <a:pt x="1542657" y="2905582"/>
                  </a:cubicBezTo>
                  <a:cubicBezTo>
                    <a:pt x="1469412" y="2880718"/>
                    <a:pt x="650920" y="2589085"/>
                    <a:pt x="610563" y="2563712"/>
                  </a:cubicBezTo>
                  <a:cubicBezTo>
                    <a:pt x="597853" y="2555687"/>
                    <a:pt x="586535" y="2546966"/>
                    <a:pt x="586118" y="2529432"/>
                  </a:cubicBezTo>
                  <a:cubicBezTo>
                    <a:pt x="585839" y="2517464"/>
                    <a:pt x="577814" y="2520433"/>
                    <a:pt x="572341" y="2525536"/>
                  </a:cubicBezTo>
                  <a:cubicBezTo>
                    <a:pt x="560744" y="2536344"/>
                    <a:pt x="549287" y="2547523"/>
                    <a:pt x="538989" y="2559583"/>
                  </a:cubicBezTo>
                  <a:cubicBezTo>
                    <a:pt x="531660" y="2568211"/>
                    <a:pt x="532402" y="2577999"/>
                    <a:pt x="539453" y="2587694"/>
                  </a:cubicBezTo>
                  <a:cubicBezTo>
                    <a:pt x="549658" y="2601749"/>
                    <a:pt x="564873" y="2608150"/>
                    <a:pt x="579299" y="2615897"/>
                  </a:cubicBezTo>
                  <a:cubicBezTo>
                    <a:pt x="582963" y="2625313"/>
                    <a:pt x="1409527" y="2952061"/>
                    <a:pt x="1519649" y="2991072"/>
                  </a:cubicBezTo>
                  <a:cubicBezTo>
                    <a:pt x="1579488" y="3012271"/>
                    <a:pt x="1588023" y="3011204"/>
                    <a:pt x="1631487" y="2965977"/>
                  </a:cubicBezTo>
                  <a:cubicBezTo>
                    <a:pt x="1632694" y="2964725"/>
                    <a:pt x="2539274" y="2028131"/>
                    <a:pt x="2604494" y="1964721"/>
                  </a:cubicBezTo>
                  <a:cubicBezTo>
                    <a:pt x="2620080" y="1949552"/>
                    <a:pt x="2632094" y="1937028"/>
                    <a:pt x="2634228" y="1916061"/>
                  </a:cubicBezTo>
                  <a:cubicBezTo>
                    <a:pt x="2639470" y="1863923"/>
                    <a:pt x="2637289" y="1811691"/>
                    <a:pt x="2636083" y="1759460"/>
                  </a:cubicBezTo>
                  <a:cubicBezTo>
                    <a:pt x="2635156" y="1721005"/>
                    <a:pt x="2623652" y="1688210"/>
                    <a:pt x="2589465" y="1666640"/>
                  </a:cubicBezTo>
                  <a:cubicBezTo>
                    <a:pt x="2546696" y="1638344"/>
                    <a:pt x="2546789" y="1622109"/>
                    <a:pt x="2591181" y="1598081"/>
                  </a:cubicBezTo>
                  <a:cubicBezTo>
                    <a:pt x="2619941" y="1582495"/>
                    <a:pt x="2649628" y="1568579"/>
                    <a:pt x="2678898" y="1553921"/>
                  </a:cubicBezTo>
                  <a:cubicBezTo>
                    <a:pt x="2686042" y="1549931"/>
                    <a:pt x="2683815" y="1542973"/>
                    <a:pt x="2683769" y="1537129"/>
                  </a:cubicBezTo>
                  <a:cubicBezTo>
                    <a:pt x="2683027" y="1433826"/>
                    <a:pt x="2685671" y="1330522"/>
                    <a:pt x="2682609" y="1227266"/>
                  </a:cubicBezTo>
                  <a:cubicBezTo>
                    <a:pt x="2681867" y="1202078"/>
                    <a:pt x="2678713" y="1177586"/>
                    <a:pt x="2669204" y="1154114"/>
                  </a:cubicBezTo>
                  <a:cubicBezTo>
                    <a:pt x="2658534" y="1133472"/>
                    <a:pt x="2642949" y="1116866"/>
                    <a:pt x="2624069" y="1103831"/>
                  </a:cubicBezTo>
                  <a:cubicBezTo>
                    <a:pt x="2598881" y="1086436"/>
                    <a:pt x="2429895" y="982019"/>
                    <a:pt x="2371308" y="946209"/>
                  </a:cubicBezTo>
                  <a:cubicBezTo>
                    <a:pt x="2349599" y="938648"/>
                    <a:pt x="2338559" y="925752"/>
                    <a:pt x="2338049" y="900425"/>
                  </a:cubicBezTo>
                  <a:cubicBezTo>
                    <a:pt x="2337121" y="852972"/>
                    <a:pt x="2335219" y="805379"/>
                    <a:pt x="2327519" y="758343"/>
                  </a:cubicBezTo>
                  <a:cubicBezTo>
                    <a:pt x="2320561" y="736866"/>
                    <a:pt x="2305346" y="723692"/>
                    <a:pt x="2285447" y="714136"/>
                  </a:cubicBezTo>
                  <a:cubicBezTo>
                    <a:pt x="2264062" y="703839"/>
                    <a:pt x="2240962" y="697020"/>
                    <a:pt x="2221062" y="683568"/>
                  </a:cubicBezTo>
                  <a:cubicBezTo>
                    <a:pt x="2194204" y="673223"/>
                    <a:pt x="2182329" y="653973"/>
                    <a:pt x="2186411" y="625213"/>
                  </a:cubicBezTo>
                  <a:cubicBezTo>
                    <a:pt x="2190122" y="612921"/>
                    <a:pt x="2255110" y="156105"/>
                    <a:pt x="2248987" y="127067"/>
                  </a:cubicBezTo>
                  <a:cubicBezTo>
                    <a:pt x="2237947" y="98957"/>
                    <a:pt x="2215728" y="85551"/>
                    <a:pt x="2187524" y="78871"/>
                  </a:cubicBezTo>
                  <a:cubicBezTo>
                    <a:pt x="2151946" y="70475"/>
                    <a:pt x="1955916" y="58507"/>
                    <a:pt x="1894175" y="54286"/>
                  </a:cubicBezTo>
                  <a:cubicBezTo>
                    <a:pt x="1805948" y="48210"/>
                    <a:pt x="1174208" y="5673"/>
                    <a:pt x="1074940" y="199"/>
                  </a:cubicBezTo>
                  <a:cubicBezTo>
                    <a:pt x="1039872" y="-1749"/>
                    <a:pt x="1020529" y="10497"/>
                    <a:pt x="1003737" y="40556"/>
                  </a:cubicBezTo>
                  <a:cubicBezTo>
                    <a:pt x="862629" y="292946"/>
                    <a:pt x="735715" y="552386"/>
                    <a:pt x="617939" y="816326"/>
                  </a:cubicBezTo>
                  <a:cubicBezTo>
                    <a:pt x="591081" y="876490"/>
                    <a:pt x="561718" y="933638"/>
                    <a:pt x="513940" y="980535"/>
                  </a:cubicBezTo>
                  <a:cubicBezTo>
                    <a:pt x="458647" y="1034761"/>
                    <a:pt x="266606" y="1198413"/>
                    <a:pt x="232605" y="1233621"/>
                  </a:cubicBezTo>
                  <a:cubicBezTo>
                    <a:pt x="216880" y="1249856"/>
                    <a:pt x="217576" y="1256721"/>
                    <a:pt x="236038" y="1270081"/>
                  </a:cubicBezTo>
                  <a:cubicBezTo>
                    <a:pt x="243367" y="1275415"/>
                    <a:pt x="974791" y="1541164"/>
                    <a:pt x="988800" y="1548447"/>
                  </a:cubicBezTo>
                  <a:cubicBezTo>
                    <a:pt x="1023126" y="1560136"/>
                    <a:pt x="1232191" y="1628325"/>
                    <a:pt x="1298988" y="1659961"/>
                  </a:cubicBezTo>
                  <a:cubicBezTo>
                    <a:pt x="1307152" y="1676381"/>
                    <a:pt x="1311048" y="1738215"/>
                    <a:pt x="1316476" y="1750786"/>
                  </a:cubicBezTo>
                  <a:cubicBezTo>
                    <a:pt x="1316476" y="1750786"/>
                    <a:pt x="1314527" y="1761826"/>
                    <a:pt x="1314064" y="1767392"/>
                  </a:cubicBezTo>
                  <a:cubicBezTo>
                    <a:pt x="1311976" y="1793415"/>
                    <a:pt x="1311234" y="1794064"/>
                    <a:pt x="1286092" y="1789658"/>
                  </a:cubicBezTo>
                  <a:cubicBezTo>
                    <a:pt x="1240819" y="1776484"/>
                    <a:pt x="333032" y="1467781"/>
                    <a:pt x="264473" y="1431831"/>
                  </a:cubicBezTo>
                  <a:cubicBezTo>
                    <a:pt x="260112" y="1429558"/>
                    <a:pt x="255798" y="1429883"/>
                    <a:pt x="251531" y="1432434"/>
                  </a:cubicBezTo>
                  <a:cubicBezTo>
                    <a:pt x="236641" y="1441387"/>
                    <a:pt x="233811" y="1463513"/>
                    <a:pt x="247078" y="1474785"/>
                  </a:cubicBezTo>
                  <a:cubicBezTo>
                    <a:pt x="256077" y="1482392"/>
                    <a:pt x="1158390" y="1838224"/>
                    <a:pt x="1163585" y="1840265"/>
                  </a:cubicBezTo>
                  <a:cubicBezTo>
                    <a:pt x="1191556" y="1860676"/>
                    <a:pt x="1202967" y="1890038"/>
                    <a:pt x="1207653" y="1922787"/>
                  </a:cubicBezTo>
                  <a:cubicBezTo>
                    <a:pt x="1215677" y="1978869"/>
                    <a:pt x="1218785" y="2122436"/>
                    <a:pt x="1215028" y="2137465"/>
                  </a:cubicBezTo>
                  <a:cubicBezTo>
                    <a:pt x="1211039" y="2159823"/>
                    <a:pt x="1204730" y="2162096"/>
                    <a:pt x="1186361" y="2148180"/>
                  </a:cubicBezTo>
                  <a:cubicBezTo>
                    <a:pt x="1155607" y="2124848"/>
                    <a:pt x="617336" y="1719104"/>
                    <a:pt x="486897" y="1632314"/>
                  </a:cubicBezTo>
                  <a:cubicBezTo>
                    <a:pt x="483371" y="1629948"/>
                    <a:pt x="480356" y="1625681"/>
                    <a:pt x="473584" y="1628047"/>
                  </a:cubicBezTo>
                  <a:cubicBezTo>
                    <a:pt x="476460" y="1675732"/>
                    <a:pt x="482258" y="1723835"/>
                    <a:pt x="481284" y="1771752"/>
                  </a:cubicBezTo>
                  <a:cubicBezTo>
                    <a:pt x="480542" y="1808398"/>
                    <a:pt x="493762" y="1818788"/>
                    <a:pt x="528320" y="1837482"/>
                  </a:cubicBezTo>
                  <a:cubicBezTo>
                    <a:pt x="615712" y="1880204"/>
                    <a:pt x="907252" y="2035600"/>
                    <a:pt x="928266" y="2044877"/>
                  </a:cubicBezTo>
                  <a:cubicBezTo>
                    <a:pt x="942274" y="2054850"/>
                    <a:pt x="955866" y="2065287"/>
                    <a:pt x="970709" y="2081198"/>
                  </a:cubicBezTo>
                  <a:cubicBezTo>
                    <a:pt x="927060" y="2075075"/>
                    <a:pt x="851310" y="2049516"/>
                    <a:pt x="852563" y="2049284"/>
                  </a:cubicBezTo>
                  <a:cubicBezTo>
                    <a:pt x="814386" y="2036481"/>
                    <a:pt x="636911" y="1977106"/>
                    <a:pt x="588947" y="1953495"/>
                  </a:cubicBezTo>
                  <a:cubicBezTo>
                    <a:pt x="562971" y="1940693"/>
                    <a:pt x="536809" y="1927519"/>
                    <a:pt x="548405" y="1890363"/>
                  </a:cubicBezTo>
                  <a:cubicBezTo>
                    <a:pt x="548498" y="1890038"/>
                    <a:pt x="547849" y="1889482"/>
                    <a:pt x="547570" y="1889064"/>
                  </a:cubicBezTo>
                  <a:cubicBezTo>
                    <a:pt x="501184" y="1905021"/>
                    <a:pt x="484345" y="1948671"/>
                    <a:pt x="508791" y="1989538"/>
                  </a:cubicBezTo>
                  <a:cubicBezTo>
                    <a:pt x="520805" y="2009623"/>
                    <a:pt x="535417" y="2027760"/>
                    <a:pt x="551513" y="2044552"/>
                  </a:cubicBezTo>
                  <a:cubicBezTo>
                    <a:pt x="578649" y="2072848"/>
                    <a:pt x="606157" y="2100727"/>
                    <a:pt x="633525" y="2128744"/>
                  </a:cubicBezTo>
                  <a:cubicBezTo>
                    <a:pt x="638210" y="2133568"/>
                    <a:pt x="643962" y="2137233"/>
                    <a:pt x="636215" y="2145165"/>
                  </a:cubicBezTo>
                  <a:cubicBezTo>
                    <a:pt x="597065" y="2185243"/>
                    <a:pt x="555595" y="2221378"/>
                    <a:pt x="501276" y="2240443"/>
                  </a:cubicBezTo>
                  <a:cubicBezTo>
                    <a:pt x="451735" y="2257838"/>
                    <a:pt x="401777" y="2273470"/>
                    <a:pt x="351076" y="2287015"/>
                  </a:cubicBezTo>
                  <a:cubicBezTo>
                    <a:pt x="316426" y="2293510"/>
                    <a:pt x="120396" y="2358868"/>
                    <a:pt x="64732" y="2399874"/>
                  </a:cubicBezTo>
                  <a:cubicBezTo>
                    <a:pt x="20015" y="2432809"/>
                    <a:pt x="-8977" y="2473397"/>
                    <a:pt x="2527" y="2533282"/>
                  </a:cubicBezTo>
                  <a:cubicBezTo>
                    <a:pt x="7490" y="2559120"/>
                    <a:pt x="21824" y="2578834"/>
                    <a:pt x="38569" y="2597667"/>
                  </a:cubicBezTo>
                  <a:cubicBezTo>
                    <a:pt x="103001" y="2669984"/>
                    <a:pt x="399875" y="2933274"/>
                    <a:pt x="469687" y="3007493"/>
                  </a:cubicBezTo>
                  <a:cubicBezTo>
                    <a:pt x="516538" y="3057266"/>
                    <a:pt x="523867" y="3111074"/>
                    <a:pt x="492741" y="3171702"/>
                  </a:cubicBezTo>
                  <a:cubicBezTo>
                    <a:pt x="482072" y="3192437"/>
                    <a:pt x="468759" y="3211641"/>
                    <a:pt x="454472" y="3230010"/>
                  </a:cubicBezTo>
                  <a:cubicBezTo>
                    <a:pt x="426269" y="3266331"/>
                    <a:pt x="396396" y="3301353"/>
                    <a:pt x="369492" y="3338740"/>
                  </a:cubicBezTo>
                  <a:cubicBezTo>
                    <a:pt x="311648" y="3419082"/>
                    <a:pt x="291609" y="3515473"/>
                    <a:pt x="328996" y="3606948"/>
                  </a:cubicBezTo>
                  <a:cubicBezTo>
                    <a:pt x="379465" y="3730336"/>
                    <a:pt x="559492" y="3814899"/>
                    <a:pt x="623830" y="3841664"/>
                  </a:cubicBezTo>
                  <a:cubicBezTo>
                    <a:pt x="749631" y="3893989"/>
                    <a:pt x="884569" y="3924604"/>
                    <a:pt x="1018812" y="3945478"/>
                  </a:cubicBezTo>
                  <a:cubicBezTo>
                    <a:pt x="1110704" y="3959765"/>
                    <a:pt x="1201390" y="3974748"/>
                    <a:pt x="1294396" y="3973959"/>
                  </a:cubicBezTo>
                  <a:cubicBezTo>
                    <a:pt x="1365460" y="3973356"/>
                    <a:pt x="1447054" y="3969181"/>
                    <a:pt x="1518536" y="3966259"/>
                  </a:cubicBezTo>
                  <a:cubicBezTo>
                    <a:pt x="1590389" y="3963336"/>
                    <a:pt x="1663123" y="3963476"/>
                    <a:pt x="1734512" y="3954848"/>
                  </a:cubicBezTo>
                  <a:cubicBezTo>
                    <a:pt x="1801263" y="3946777"/>
                    <a:pt x="1865044" y="3940004"/>
                    <a:pt x="1931099" y="3927016"/>
                  </a:cubicBezTo>
                  <a:cubicBezTo>
                    <a:pt x="2009028" y="3911708"/>
                    <a:pt x="2080557" y="3881371"/>
                    <a:pt x="2151204" y="3844587"/>
                  </a:cubicBezTo>
                  <a:cubicBezTo>
                    <a:pt x="2183025" y="3827980"/>
                    <a:pt x="2212109" y="3807617"/>
                    <a:pt x="2236880" y="3781130"/>
                  </a:cubicBezTo>
                  <a:cubicBezTo>
                    <a:pt x="2277143" y="3738129"/>
                    <a:pt x="2306831" y="3636543"/>
                    <a:pt x="2272087" y="3551841"/>
                  </a:cubicBezTo>
                  <a:cubicBezTo>
                    <a:pt x="2262810" y="3529204"/>
                    <a:pt x="2249543" y="3508191"/>
                    <a:pt x="2236880" y="3487734"/>
                  </a:cubicBezTo>
                  <a:cubicBezTo>
                    <a:pt x="2206682" y="3438796"/>
                    <a:pt x="2170315" y="3393616"/>
                    <a:pt x="2128892" y="3353723"/>
                  </a:cubicBezTo>
                  <a:cubicBezTo>
                    <a:pt x="2235163" y="3261692"/>
                    <a:pt x="2290781" y="3125454"/>
                    <a:pt x="2338049" y="2993020"/>
                  </a:cubicBezTo>
                  <a:cubicBezTo>
                    <a:pt x="2355676" y="2943572"/>
                    <a:pt x="2374416" y="2891387"/>
                    <a:pt x="2414773" y="2857850"/>
                  </a:cubicBezTo>
                  <a:cubicBezTo>
                    <a:pt x="2475261" y="2807613"/>
                    <a:pt x="2556438" y="2824173"/>
                    <a:pt x="2633810" y="2838135"/>
                  </a:cubicBezTo>
                  <a:cubicBezTo>
                    <a:pt x="2717910" y="2853257"/>
                    <a:pt x="2802333" y="2881924"/>
                    <a:pt x="2884298" y="2905999"/>
                  </a:cubicBezTo>
                  <a:cubicBezTo>
                    <a:pt x="2969650" y="2931048"/>
                    <a:pt x="3103800" y="2973584"/>
                    <a:pt x="3106954" y="3043443"/>
                  </a:cubicBezTo>
                  <a:cubicBezTo>
                    <a:pt x="3108717" y="3081712"/>
                    <a:pt x="2977164" y="3174485"/>
                    <a:pt x="2924747" y="3213218"/>
                  </a:cubicBezTo>
                  <a:cubicBezTo>
                    <a:pt x="2861012" y="3260347"/>
                    <a:pt x="2808920" y="3323247"/>
                    <a:pt x="2828634" y="3400017"/>
                  </a:cubicBezTo>
                  <a:cubicBezTo>
                    <a:pt x="2840602" y="3446728"/>
                    <a:pt x="2881098" y="3484765"/>
                    <a:pt x="2917372" y="3516587"/>
                  </a:cubicBezTo>
                  <a:cubicBezTo>
                    <a:pt x="2928087" y="3525864"/>
                    <a:pt x="2943395" y="3541311"/>
                    <a:pt x="2952255" y="3553047"/>
                  </a:cubicBezTo>
                  <a:close/>
                  <a:moveTo>
                    <a:pt x="1803304" y="3493904"/>
                  </a:moveTo>
                  <a:cubicBezTo>
                    <a:pt x="1686966" y="3549382"/>
                    <a:pt x="1556387" y="3566963"/>
                    <a:pt x="1429613" y="3541728"/>
                  </a:cubicBezTo>
                  <a:cubicBezTo>
                    <a:pt x="1379793" y="3531801"/>
                    <a:pt x="1245875" y="3479106"/>
                    <a:pt x="1245875" y="3398254"/>
                  </a:cubicBezTo>
                  <a:cubicBezTo>
                    <a:pt x="1245875" y="3348667"/>
                    <a:pt x="1284840" y="3323896"/>
                    <a:pt x="1303209" y="3311233"/>
                  </a:cubicBezTo>
                  <a:cubicBezTo>
                    <a:pt x="1357574" y="3273845"/>
                    <a:pt x="1419825" y="3253296"/>
                    <a:pt x="1483839" y="3239194"/>
                  </a:cubicBezTo>
                  <a:cubicBezTo>
                    <a:pt x="1611959" y="3214656"/>
                    <a:pt x="1759515" y="3244111"/>
                    <a:pt x="1841109" y="3271758"/>
                  </a:cubicBezTo>
                  <a:cubicBezTo>
                    <a:pt x="1897097" y="3290730"/>
                    <a:pt x="1952947" y="3310120"/>
                    <a:pt x="2005317" y="3337998"/>
                  </a:cubicBezTo>
                  <a:cubicBezTo>
                    <a:pt x="2011116" y="3341060"/>
                    <a:pt x="2033799" y="3344260"/>
                    <a:pt x="2038159" y="3359058"/>
                  </a:cubicBezTo>
                  <a:cubicBezTo>
                    <a:pt x="2038252" y="3383411"/>
                    <a:pt x="2007730" y="3392038"/>
                    <a:pt x="1994649" y="3400806"/>
                  </a:cubicBezTo>
                  <a:cubicBezTo>
                    <a:pt x="1953040" y="3428730"/>
                    <a:pt x="1813045" y="3489265"/>
                    <a:pt x="1803304" y="3493904"/>
                  </a:cubicBezTo>
                  <a:close/>
                  <a:moveTo>
                    <a:pt x="717856" y="1245588"/>
                  </a:moveTo>
                  <a:cubicBezTo>
                    <a:pt x="701203" y="1245867"/>
                    <a:pt x="685246" y="1244197"/>
                    <a:pt x="670309" y="1236172"/>
                  </a:cubicBezTo>
                  <a:cubicBezTo>
                    <a:pt x="660800" y="1231023"/>
                    <a:pt x="660058" y="1221931"/>
                    <a:pt x="660012" y="1212654"/>
                  </a:cubicBezTo>
                  <a:cubicBezTo>
                    <a:pt x="659826" y="1152027"/>
                    <a:pt x="659687" y="1091353"/>
                    <a:pt x="660058" y="1030725"/>
                  </a:cubicBezTo>
                  <a:cubicBezTo>
                    <a:pt x="660197" y="1009573"/>
                    <a:pt x="666691" y="1003821"/>
                    <a:pt x="687055" y="1006651"/>
                  </a:cubicBezTo>
                  <a:cubicBezTo>
                    <a:pt x="750466" y="1015418"/>
                    <a:pt x="1741285" y="1106104"/>
                    <a:pt x="1827239" y="1114453"/>
                  </a:cubicBezTo>
                  <a:cubicBezTo>
                    <a:pt x="1860962" y="1117747"/>
                    <a:pt x="1867828" y="1140291"/>
                    <a:pt x="1868152" y="1144234"/>
                  </a:cubicBezTo>
                  <a:cubicBezTo>
                    <a:pt x="1872930" y="1201753"/>
                    <a:pt x="1871585" y="1259365"/>
                    <a:pt x="1871260" y="1316978"/>
                  </a:cubicBezTo>
                  <a:cubicBezTo>
                    <a:pt x="1871167" y="1333677"/>
                    <a:pt x="1862818" y="1344531"/>
                    <a:pt x="1847464" y="1350515"/>
                  </a:cubicBezTo>
                  <a:cubicBezTo>
                    <a:pt x="1846304" y="1351396"/>
                    <a:pt x="727365" y="1245449"/>
                    <a:pt x="717856" y="1245588"/>
                  </a:cubicBezTo>
                  <a:close/>
                  <a:moveTo>
                    <a:pt x="615805" y="2021544"/>
                  </a:moveTo>
                  <a:cubicBezTo>
                    <a:pt x="616594" y="2020292"/>
                    <a:pt x="617336" y="2019086"/>
                    <a:pt x="618124" y="2017834"/>
                  </a:cubicBezTo>
                  <a:cubicBezTo>
                    <a:pt x="692946" y="2049098"/>
                    <a:pt x="767258" y="2081615"/>
                    <a:pt x="838600" y="2120534"/>
                  </a:cubicBezTo>
                  <a:cubicBezTo>
                    <a:pt x="875060" y="2144330"/>
                    <a:pt x="954938" y="2201571"/>
                    <a:pt x="959113" y="2205282"/>
                  </a:cubicBezTo>
                  <a:cubicBezTo>
                    <a:pt x="1005036" y="2240629"/>
                    <a:pt x="1046644" y="2280475"/>
                    <a:pt x="1082826" y="2325795"/>
                  </a:cubicBezTo>
                  <a:cubicBezTo>
                    <a:pt x="1110426" y="2360353"/>
                    <a:pt x="1117338" y="2402101"/>
                    <a:pt x="1122347" y="2444359"/>
                  </a:cubicBezTo>
                  <a:cubicBezTo>
                    <a:pt x="1123925" y="2457718"/>
                    <a:pt x="1131857" y="2498771"/>
                    <a:pt x="1126058" y="2505357"/>
                  </a:cubicBezTo>
                  <a:cubicBezTo>
                    <a:pt x="1117013" y="2494920"/>
                    <a:pt x="1095768" y="2478036"/>
                    <a:pt x="1095953" y="2478082"/>
                  </a:cubicBezTo>
                  <a:cubicBezTo>
                    <a:pt x="1095953" y="2478082"/>
                    <a:pt x="1095953" y="2478082"/>
                    <a:pt x="1095953" y="2478082"/>
                  </a:cubicBezTo>
                  <a:lnTo>
                    <a:pt x="1095953" y="2478082"/>
                  </a:lnTo>
                  <a:cubicBezTo>
                    <a:pt x="1095953" y="2478082"/>
                    <a:pt x="1095953" y="2478082"/>
                    <a:pt x="1095953" y="2478082"/>
                  </a:cubicBezTo>
                  <a:cubicBezTo>
                    <a:pt x="1085192" y="2466903"/>
                    <a:pt x="647209" y="2052206"/>
                    <a:pt x="647209" y="2052206"/>
                  </a:cubicBezTo>
                  <a:cubicBezTo>
                    <a:pt x="636772" y="2042001"/>
                    <a:pt x="626289" y="2031750"/>
                    <a:pt x="615805" y="2021544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id="{119A00E1-C09F-4478-B3E8-4CF125EBFA81}"/>
              </a:ext>
            </a:extLst>
          </p:cNvPr>
          <p:cNvSpPr/>
          <p:nvPr/>
        </p:nvSpPr>
        <p:spPr>
          <a:xfrm>
            <a:off x="3878463" y="3083869"/>
            <a:ext cx="1547758" cy="1388652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3E487650-3932-474B-8170-1EC003938B58}"/>
              </a:ext>
            </a:extLst>
          </p:cNvPr>
          <p:cNvGrpSpPr/>
          <p:nvPr/>
        </p:nvGrpSpPr>
        <p:grpSpPr>
          <a:xfrm>
            <a:off x="8995022" y="2516317"/>
            <a:ext cx="3278908" cy="4348782"/>
            <a:chOff x="6158660" y="3568014"/>
            <a:chExt cx="2504520" cy="3321719"/>
          </a:xfrm>
        </p:grpSpPr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6B758688-7A99-4C33-B9AB-9C79F7080C8F}"/>
                </a:ext>
              </a:extLst>
            </p:cNvPr>
            <p:cNvSpPr/>
            <p:nvPr/>
          </p:nvSpPr>
          <p:spPr>
            <a:xfrm>
              <a:off x="7212238" y="4544793"/>
              <a:ext cx="322456" cy="558692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DD48DD0E-079A-4C4C-9DA7-7F663C6F8FE6}"/>
                </a:ext>
              </a:extLst>
            </p:cNvPr>
            <p:cNvSpPr/>
            <p:nvPr/>
          </p:nvSpPr>
          <p:spPr>
            <a:xfrm rot="280418">
              <a:off x="6343660" y="5631913"/>
              <a:ext cx="887957" cy="837884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93A5C781-9397-4052-AE22-D59A29F46F88}"/>
                </a:ext>
              </a:extLst>
            </p:cNvPr>
            <p:cNvSpPr/>
            <p:nvPr/>
          </p:nvSpPr>
          <p:spPr>
            <a:xfrm>
              <a:off x="6912828" y="4861461"/>
              <a:ext cx="1750352" cy="2028272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6411C881-EE64-4CED-9E49-8EB14532614C}"/>
                </a:ext>
              </a:extLst>
            </p:cNvPr>
            <p:cNvSpPr/>
            <p:nvPr/>
          </p:nvSpPr>
          <p:spPr>
            <a:xfrm>
              <a:off x="7322714" y="4006209"/>
              <a:ext cx="721049" cy="562201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4F035477-B968-405E-A830-C0C997A174FE}"/>
                </a:ext>
              </a:extLst>
            </p:cNvPr>
            <p:cNvSpPr/>
            <p:nvPr/>
          </p:nvSpPr>
          <p:spPr>
            <a:xfrm>
              <a:off x="7566241" y="4887263"/>
              <a:ext cx="356658" cy="259639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58D289D9-B823-43C3-AB2B-CE7789C2189C}"/>
                </a:ext>
              </a:extLst>
            </p:cNvPr>
            <p:cNvSpPr/>
            <p:nvPr/>
          </p:nvSpPr>
          <p:spPr>
            <a:xfrm>
              <a:off x="7587664" y="5137432"/>
              <a:ext cx="64921" cy="299018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4D109CD4-3463-4B63-B1C4-D3F341FD8C09}"/>
                </a:ext>
              </a:extLst>
            </p:cNvPr>
            <p:cNvGrpSpPr/>
            <p:nvPr/>
          </p:nvGrpSpPr>
          <p:grpSpPr>
            <a:xfrm>
              <a:off x="6304284" y="4922088"/>
              <a:ext cx="1056621" cy="736228"/>
              <a:chOff x="6304284" y="4922088"/>
              <a:chExt cx="1056621" cy="736228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22358D77-6E80-4C92-AFDC-EC4E3F62D6B4}"/>
                  </a:ext>
                </a:extLst>
              </p:cNvPr>
              <p:cNvSpPr/>
              <p:nvPr/>
            </p:nvSpPr>
            <p:spPr>
              <a:xfrm>
                <a:off x="6304284" y="4922088"/>
                <a:ext cx="1056621" cy="73622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0" name="그룹 139">
                <a:extLst>
                  <a:ext uri="{FF2B5EF4-FFF2-40B4-BE49-F238E27FC236}">
                    <a16:creationId xmlns:a16="http://schemas.microsoft.com/office/drawing/2014/main" id="{B038DCC4-BECB-4AB9-85BD-76D0A372C72F}"/>
                  </a:ext>
                </a:extLst>
              </p:cNvPr>
              <p:cNvGrpSpPr/>
              <p:nvPr/>
            </p:nvGrpSpPr>
            <p:grpSpPr>
              <a:xfrm>
                <a:off x="6477532" y="4957373"/>
                <a:ext cx="710125" cy="180059"/>
                <a:chOff x="2531297" y="3953023"/>
                <a:chExt cx="4599453" cy="1166233"/>
              </a:xfrm>
            </p:grpSpPr>
            <p:sp>
              <p:nvSpPr>
                <p:cNvPr id="148" name="자유형: 도형 147">
                  <a:extLst>
                    <a:ext uri="{FF2B5EF4-FFF2-40B4-BE49-F238E27FC236}">
                      <a16:creationId xmlns:a16="http://schemas.microsoft.com/office/drawing/2014/main" id="{00EEAEE1-4F01-43A9-9B15-1B38B927CEFD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solidFill>
                  <a:srgbClr val="5F95BA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9" name="자유형: 도형 148">
                  <a:extLst>
                    <a:ext uri="{FF2B5EF4-FFF2-40B4-BE49-F238E27FC236}">
                      <a16:creationId xmlns:a16="http://schemas.microsoft.com/office/drawing/2014/main" id="{CD20235C-BB81-45F7-84E7-27CB8B1F9E8E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solidFill>
                  <a:srgbClr val="6096BC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0" name="자유형: 도형 149">
                  <a:extLst>
                    <a:ext uri="{FF2B5EF4-FFF2-40B4-BE49-F238E27FC236}">
                      <a16:creationId xmlns:a16="http://schemas.microsoft.com/office/drawing/2014/main" id="{FF5A0A07-491F-4E20-A4DB-49C67D300592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solidFill>
                  <a:srgbClr val="5F97BE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1" name="자유형: 도형 150">
                  <a:extLst>
                    <a:ext uri="{FF2B5EF4-FFF2-40B4-BE49-F238E27FC236}">
                      <a16:creationId xmlns:a16="http://schemas.microsoft.com/office/drawing/2014/main" id="{B46DCA9F-27B8-48F5-A310-765ECE1C7317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solidFill>
                  <a:srgbClr val="5E96BF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0A35F863-0B85-4660-A28A-72E475C2404C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solidFill>
                  <a:srgbClr val="5F96BB"/>
                </a:solidFill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41" name="사각형: 둥근 모서리 140">
                <a:extLst>
                  <a:ext uri="{FF2B5EF4-FFF2-40B4-BE49-F238E27FC236}">
                    <a16:creationId xmlns:a16="http://schemas.microsoft.com/office/drawing/2014/main" id="{0D6BB0FE-779B-4667-9699-963E505539C8}"/>
                  </a:ext>
                </a:extLst>
              </p:cNvPr>
              <p:cNvSpPr/>
              <p:nvPr/>
            </p:nvSpPr>
            <p:spPr>
              <a:xfrm>
                <a:off x="6427263" y="518109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사각형: 둥근 모서리 141">
                <a:extLst>
                  <a:ext uri="{FF2B5EF4-FFF2-40B4-BE49-F238E27FC236}">
                    <a16:creationId xmlns:a16="http://schemas.microsoft.com/office/drawing/2014/main" id="{C5A861E1-5B1C-4783-85A3-50DD15733078}"/>
                  </a:ext>
                </a:extLst>
              </p:cNvPr>
              <p:cNvSpPr/>
              <p:nvPr/>
            </p:nvSpPr>
            <p:spPr>
              <a:xfrm>
                <a:off x="6427263" y="524764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사각형: 둥근 모서리 142">
                <a:extLst>
                  <a:ext uri="{FF2B5EF4-FFF2-40B4-BE49-F238E27FC236}">
                    <a16:creationId xmlns:a16="http://schemas.microsoft.com/office/drawing/2014/main" id="{EA4E958D-11E4-4373-AE03-37F155B399A6}"/>
                  </a:ext>
                </a:extLst>
              </p:cNvPr>
              <p:cNvSpPr/>
              <p:nvPr/>
            </p:nvSpPr>
            <p:spPr>
              <a:xfrm>
                <a:off x="6427263" y="5314199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사각형: 둥근 모서리 143">
                <a:extLst>
                  <a:ext uri="{FF2B5EF4-FFF2-40B4-BE49-F238E27FC236}">
                    <a16:creationId xmlns:a16="http://schemas.microsoft.com/office/drawing/2014/main" id="{831FB19E-FFC2-49E7-BF66-C4578103074B}"/>
                  </a:ext>
                </a:extLst>
              </p:cNvPr>
              <p:cNvSpPr/>
              <p:nvPr/>
            </p:nvSpPr>
            <p:spPr>
              <a:xfrm>
                <a:off x="6427263" y="5380750"/>
                <a:ext cx="803465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사각형: 둥근 모서리 144">
                <a:extLst>
                  <a:ext uri="{FF2B5EF4-FFF2-40B4-BE49-F238E27FC236}">
                    <a16:creationId xmlns:a16="http://schemas.microsoft.com/office/drawing/2014/main" id="{65E4A658-1978-4228-8D3A-818EA366AEE4}"/>
                  </a:ext>
                </a:extLst>
              </p:cNvPr>
              <p:cNvSpPr/>
              <p:nvPr/>
            </p:nvSpPr>
            <p:spPr>
              <a:xfrm>
                <a:off x="6428335" y="5477320"/>
                <a:ext cx="324000" cy="36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B7546FFB-7FA1-466F-9A76-F3346E27F570}"/>
                  </a:ext>
                </a:extLst>
              </p:cNvPr>
              <p:cNvSpPr/>
              <p:nvPr/>
            </p:nvSpPr>
            <p:spPr>
              <a:xfrm>
                <a:off x="6349583" y="5018001"/>
                <a:ext cx="966022" cy="581309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Freeform: Shape 64">
                <a:extLst>
                  <a:ext uri="{FF2B5EF4-FFF2-40B4-BE49-F238E27FC236}">
                    <a16:creationId xmlns:a16="http://schemas.microsoft.com/office/drawing/2014/main" id="{53231078-174E-48F8-A5AD-87D2F65EEA2E}"/>
                  </a:ext>
                </a:extLst>
              </p:cNvPr>
              <p:cNvSpPr/>
              <p:nvPr/>
            </p:nvSpPr>
            <p:spPr>
              <a:xfrm>
                <a:off x="7092263" y="5459448"/>
                <a:ext cx="146854" cy="178878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1979790A-B56A-4E4D-A142-723D468337D3}"/>
                </a:ext>
              </a:extLst>
            </p:cNvPr>
            <p:cNvSpPr/>
            <p:nvPr/>
          </p:nvSpPr>
          <p:spPr>
            <a:xfrm>
              <a:off x="7277205" y="4182421"/>
              <a:ext cx="992210" cy="2141556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73CFE880-7959-4A77-890B-8597BE71B856}"/>
                </a:ext>
              </a:extLst>
            </p:cNvPr>
            <p:cNvSpPr/>
            <p:nvPr/>
          </p:nvSpPr>
          <p:spPr>
            <a:xfrm>
              <a:off x="6158660" y="5046392"/>
              <a:ext cx="218118" cy="474124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EBEC9899-3DB1-4231-B470-FAEC43120C21}"/>
                </a:ext>
              </a:extLst>
            </p:cNvPr>
            <p:cNvGrpSpPr/>
            <p:nvPr/>
          </p:nvGrpSpPr>
          <p:grpSpPr>
            <a:xfrm flipH="1">
              <a:off x="6902209" y="3568014"/>
              <a:ext cx="1396215" cy="1169182"/>
              <a:chOff x="5993622" y="3666659"/>
              <a:chExt cx="1427229" cy="1195153"/>
            </a:xfrm>
          </p:grpSpPr>
          <p:sp>
            <p:nvSpPr>
              <p:cNvPr id="137" name="Freeform: Shape 93">
                <a:extLst>
                  <a:ext uri="{FF2B5EF4-FFF2-40B4-BE49-F238E27FC236}">
                    <a16:creationId xmlns:a16="http://schemas.microsoft.com/office/drawing/2014/main" id="{F0C22AB9-4911-47C7-9605-724B860327E7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94">
                <a:extLst>
                  <a:ext uri="{FF2B5EF4-FFF2-40B4-BE49-F238E27FC236}">
                    <a16:creationId xmlns:a16="http://schemas.microsoft.com/office/drawing/2014/main" id="{DE90C693-D645-473F-83E8-76D7BC4CCDB5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rgbClr val="F7D82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3A30C82F-7772-4679-AD1A-71674EE048DE}"/>
              </a:ext>
            </a:extLst>
          </p:cNvPr>
          <p:cNvGrpSpPr/>
          <p:nvPr/>
        </p:nvGrpSpPr>
        <p:grpSpPr>
          <a:xfrm>
            <a:off x="4163973" y="4448651"/>
            <a:ext cx="2040978" cy="2274260"/>
            <a:chOff x="3020595" y="0"/>
            <a:chExt cx="6152060" cy="6855239"/>
          </a:xfrm>
        </p:grpSpPr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46FA373E-D4F1-4FE6-80AC-BBA9B7B43ECC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1B79C341-60DC-41E5-98F6-699CEFDEA7F8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03D86E7-867B-485A-AD7B-B24EF77695BF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1677C2FE-2703-4BF0-89EF-4F5FD9B2C3BE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1F6E3FF5-F2CB-4F54-96E2-B167D9DA4556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34BF8EFB-4ABD-4C98-9B09-C2216342630B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41A8D767-427F-4D73-8679-F9094541E1F0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A5794D43-9CAE-46F0-9B41-3D47B8B838CC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B247FADE-705D-48BC-B796-7E2F2A083603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5D35A25E-128A-4D2F-ACB5-63E353781E4A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5D3FC0B8-8DCA-4E0D-B0CD-5BDE02907177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28C75B5C-CBA0-4014-BA28-113A5829CEEC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F4F53EA0-FC6B-4567-A0B6-358D5435BFD0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39425DC3-4E67-4556-B00D-C651E35D281D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E49EFA9A-2CD7-48BD-AE07-27658429A1F9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23AA9034-7819-4548-B302-D3D2E1771AA7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F16D3FF1-D759-46CB-A9FC-B8D52C4D9F69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308B52B5-B477-43FC-99D3-119500152164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6468A76-D2A7-4FFE-96FD-4EF7B0A2CC81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A1F8A924-E1C9-4F40-B5C3-E9BB8FC54CD4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A0DE87D3-3631-4D26-9CD8-8CEEACC56BF4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8BF30AEC-3097-48A8-ADFD-CA49EFEC2DAA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15C45B5F-2664-43AC-8981-4C0DC8965552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49ADE0D6-563B-4CEC-9BC2-00C5104561DE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84196416-C372-4049-BB47-A4A513A9114F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9AD2731D-2AD4-49D6-AF50-52B1A43F0A7E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4E0C7903-3D22-4518-9385-6D20C1064212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51F9BE6D-C91D-4EE7-BDB3-60B283D2107D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FAF212D0-3BD0-4D4D-97E8-322D47151BC8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8D46D62C-32DF-4E9C-83E5-40F722FD3410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AA5225DA-5AFB-4E6D-9D38-4AC3492F398F}"/>
              </a:ext>
            </a:extLst>
          </p:cNvPr>
          <p:cNvGrpSpPr/>
          <p:nvPr/>
        </p:nvGrpSpPr>
        <p:grpSpPr>
          <a:xfrm>
            <a:off x="3032714" y="1227365"/>
            <a:ext cx="2805173" cy="1747532"/>
            <a:chOff x="593248" y="-39"/>
            <a:chExt cx="11004531" cy="6855463"/>
          </a:xfrm>
        </p:grpSpPr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520DFE1B-9777-4890-80FB-2D4CD1C2EA7A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EE58FC14-A489-4D8E-BD42-A514490D8A92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72079280-631D-4968-9261-1DEAA323E940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26109F8A-ED2C-48B3-9C44-17A12944156B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31D2C3E5-3A13-4095-B2F0-846AC6973529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A394C22A-FA5C-4AFB-AF84-414E18DBB566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AC58F2EC-3231-4821-BD1D-394230CD7EA2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2038835F-5A7E-41FD-BD2C-0C015ACC53A6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249432D-2356-48BF-87DA-F33EB9F15561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A1C377D9-7483-4082-B549-0E45F405957A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4FBCAF7A-71C0-41C5-BC6F-2BB62B2E5D06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210F1615-7356-45CB-A4D9-1C3D6CE5A560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2E764BB-5B68-4369-BFDB-80591AEEF9C1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7F8FF347-9252-4457-8649-F4AE22D07A0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B519C45B-FE0B-4253-9846-53C1AD1611D1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BD290FFE-C960-45B5-BC69-B0A7614F614A}"/>
              </a:ext>
            </a:extLst>
          </p:cNvPr>
          <p:cNvGrpSpPr/>
          <p:nvPr/>
        </p:nvGrpSpPr>
        <p:grpSpPr>
          <a:xfrm>
            <a:off x="318523" y="2968321"/>
            <a:ext cx="1596198" cy="1105822"/>
            <a:chOff x="7943302" y="1713022"/>
            <a:chExt cx="1596198" cy="1105822"/>
          </a:xfrm>
        </p:grpSpPr>
        <p:sp>
          <p:nvSpPr>
            <p:cNvPr id="201" name="말풍선: 모서리가 둥근 사각형 200">
              <a:extLst>
                <a:ext uri="{FF2B5EF4-FFF2-40B4-BE49-F238E27FC236}">
                  <a16:creationId xmlns:a16="http://schemas.microsoft.com/office/drawing/2014/main" id="{C41A181F-8E94-41C9-910B-81E2C7C17F13}"/>
                </a:ext>
              </a:extLst>
            </p:cNvPr>
            <p:cNvSpPr/>
            <p:nvPr/>
          </p:nvSpPr>
          <p:spPr>
            <a:xfrm>
              <a:off x="7943302" y="1713022"/>
              <a:ext cx="1596198" cy="1105822"/>
            </a:xfrm>
            <a:prstGeom prst="wedgeRoundRectCallout">
              <a:avLst>
                <a:gd name="adj1" fmla="val -10956"/>
                <a:gd name="adj2" fmla="val 84605"/>
                <a:gd name="adj3" fmla="val 16667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894561C3-4C08-463D-8E63-E016BF517029}"/>
                </a:ext>
              </a:extLst>
            </p:cNvPr>
            <p:cNvGrpSpPr/>
            <p:nvPr/>
          </p:nvGrpSpPr>
          <p:grpSpPr>
            <a:xfrm>
              <a:off x="8436626" y="1839391"/>
              <a:ext cx="617906" cy="825895"/>
              <a:chOff x="7225678" y="4600637"/>
              <a:chExt cx="1639338" cy="2191145"/>
            </a:xfrm>
          </p:grpSpPr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06F0D13F-C3EB-43A8-AD06-FBDD23BB1951}"/>
                  </a:ext>
                </a:extLst>
              </p:cNvPr>
              <p:cNvSpPr/>
              <p:nvPr/>
            </p:nvSpPr>
            <p:spPr>
              <a:xfrm>
                <a:off x="7225678" y="5786928"/>
                <a:ext cx="1639338" cy="1004854"/>
              </a:xfrm>
              <a:custGeom>
                <a:avLst/>
                <a:gdLst>
                  <a:gd name="connsiteX0" fmla="*/ 834905 w 1639338"/>
                  <a:gd name="connsiteY0" fmla="*/ 1004717 h 1004854"/>
                  <a:gd name="connsiteX1" fmla="*/ 559906 w 1639338"/>
                  <a:gd name="connsiteY1" fmla="*/ 984280 h 1004854"/>
                  <a:gd name="connsiteX2" fmla="*/ 258298 w 1639338"/>
                  <a:gd name="connsiteY2" fmla="*/ 926523 h 1004854"/>
                  <a:gd name="connsiteX3" fmla="*/ 58921 w 1639338"/>
                  <a:gd name="connsiteY3" fmla="*/ 864227 h 1004854"/>
                  <a:gd name="connsiteX4" fmla="*/ 118 w 1639338"/>
                  <a:gd name="connsiteY4" fmla="*/ 786513 h 1004854"/>
                  <a:gd name="connsiteX5" fmla="*/ 1938 w 1639338"/>
                  <a:gd name="connsiteY5" fmla="*/ 730179 h 1004854"/>
                  <a:gd name="connsiteX6" fmla="*/ 15452 w 1639338"/>
                  <a:gd name="connsiteY6" fmla="*/ 587763 h 1004854"/>
                  <a:gd name="connsiteX7" fmla="*/ 46391 w 1639338"/>
                  <a:gd name="connsiteY7" fmla="*/ 401251 h 1004854"/>
                  <a:gd name="connsiteX8" fmla="*/ 86743 w 1639338"/>
                  <a:gd name="connsiteY8" fmla="*/ 254338 h 1004854"/>
                  <a:gd name="connsiteX9" fmla="*/ 201169 w 1639338"/>
                  <a:gd name="connsiteY9" fmla="*/ 106986 h 1004854"/>
                  <a:gd name="connsiteX10" fmla="*/ 306077 w 1639338"/>
                  <a:gd name="connsiteY10" fmla="*/ 63161 h 1004854"/>
                  <a:gd name="connsiteX11" fmla="*/ 459349 w 1639338"/>
                  <a:gd name="connsiteY11" fmla="*/ 2308 h 1004854"/>
                  <a:gd name="connsiteX12" fmla="*/ 475373 w 1639338"/>
                  <a:gd name="connsiteY12" fmla="*/ 6262 h 1004854"/>
                  <a:gd name="connsiteX13" fmla="*/ 597183 w 1639338"/>
                  <a:gd name="connsiteY13" fmla="*/ 98786 h 1004854"/>
                  <a:gd name="connsiteX14" fmla="*/ 743573 w 1639338"/>
                  <a:gd name="connsiteY14" fmla="*/ 146293 h 1004854"/>
                  <a:gd name="connsiteX15" fmla="*/ 961757 w 1639338"/>
                  <a:gd name="connsiteY15" fmla="*/ 131963 h 1004854"/>
                  <a:gd name="connsiteX16" fmla="*/ 1135969 w 1639338"/>
                  <a:gd name="connsiteY16" fmla="*/ 33728 h 1004854"/>
                  <a:gd name="connsiteX17" fmla="*/ 1166531 w 1639338"/>
                  <a:gd name="connsiteY17" fmla="*/ 3752 h 1004854"/>
                  <a:gd name="connsiteX18" fmla="*/ 1178245 w 1639338"/>
                  <a:gd name="connsiteY18" fmla="*/ 1534 h 1004854"/>
                  <a:gd name="connsiteX19" fmla="*/ 1364130 w 1639338"/>
                  <a:gd name="connsiteY19" fmla="*/ 73558 h 1004854"/>
                  <a:gd name="connsiteX20" fmla="*/ 1471507 w 1639338"/>
                  <a:gd name="connsiteY20" fmla="*/ 130520 h 1004854"/>
                  <a:gd name="connsiteX21" fmla="*/ 1550245 w 1639338"/>
                  <a:gd name="connsiteY21" fmla="*/ 247226 h 1004854"/>
                  <a:gd name="connsiteX22" fmla="*/ 1601454 w 1639338"/>
                  <a:gd name="connsiteY22" fmla="*/ 442984 h 1004854"/>
                  <a:gd name="connsiteX23" fmla="*/ 1627519 w 1639338"/>
                  <a:gd name="connsiteY23" fmla="*/ 612280 h 1004854"/>
                  <a:gd name="connsiteX24" fmla="*/ 1637309 w 1639338"/>
                  <a:gd name="connsiteY24" fmla="*/ 719385 h 1004854"/>
                  <a:gd name="connsiteX25" fmla="*/ 1639338 w 1639338"/>
                  <a:gd name="connsiteY25" fmla="*/ 779924 h 1004854"/>
                  <a:gd name="connsiteX26" fmla="*/ 1583109 w 1639338"/>
                  <a:gd name="connsiteY26" fmla="*/ 863243 h 1004854"/>
                  <a:gd name="connsiteX27" fmla="*/ 1466528 w 1639338"/>
                  <a:gd name="connsiteY27" fmla="*/ 903387 h 1004854"/>
                  <a:gd name="connsiteX28" fmla="*/ 1163874 w 1639338"/>
                  <a:gd name="connsiteY28" fmla="*/ 971247 h 1004854"/>
                  <a:gd name="connsiteX29" fmla="*/ 945356 w 1639338"/>
                  <a:gd name="connsiteY29" fmla="*/ 999446 h 1004854"/>
                  <a:gd name="connsiteX30" fmla="*/ 834905 w 1639338"/>
                  <a:gd name="connsiteY30" fmla="*/ 1004717 h 100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39338" h="1004854">
                    <a:moveTo>
                      <a:pt x="834905" y="1004717"/>
                    </a:moveTo>
                    <a:cubicBezTo>
                      <a:pt x="731461" y="1004153"/>
                      <a:pt x="645568" y="996308"/>
                      <a:pt x="559906" y="984280"/>
                    </a:cubicBezTo>
                    <a:cubicBezTo>
                      <a:pt x="458387" y="970013"/>
                      <a:pt x="357872" y="950663"/>
                      <a:pt x="258298" y="926523"/>
                    </a:cubicBezTo>
                    <a:cubicBezTo>
                      <a:pt x="190521" y="910081"/>
                      <a:pt x="123978" y="889538"/>
                      <a:pt x="58921" y="864227"/>
                    </a:cubicBezTo>
                    <a:cubicBezTo>
                      <a:pt x="23087" y="850295"/>
                      <a:pt x="1185" y="826782"/>
                      <a:pt x="118" y="786513"/>
                    </a:cubicBezTo>
                    <a:cubicBezTo>
                      <a:pt x="-384" y="767665"/>
                      <a:pt x="808" y="748880"/>
                      <a:pt x="1938" y="730179"/>
                    </a:cubicBezTo>
                    <a:cubicBezTo>
                      <a:pt x="4762" y="682568"/>
                      <a:pt x="9281" y="635103"/>
                      <a:pt x="15452" y="587763"/>
                    </a:cubicBezTo>
                    <a:cubicBezTo>
                      <a:pt x="23610" y="525216"/>
                      <a:pt x="34425" y="463150"/>
                      <a:pt x="46391" y="401251"/>
                    </a:cubicBezTo>
                    <a:cubicBezTo>
                      <a:pt x="56076" y="351255"/>
                      <a:pt x="67874" y="301761"/>
                      <a:pt x="86743" y="254338"/>
                    </a:cubicBezTo>
                    <a:cubicBezTo>
                      <a:pt x="110632" y="194280"/>
                      <a:pt x="143245" y="140749"/>
                      <a:pt x="201169" y="106986"/>
                    </a:cubicBezTo>
                    <a:cubicBezTo>
                      <a:pt x="234200" y="87741"/>
                      <a:pt x="269804" y="74625"/>
                      <a:pt x="306077" y="63161"/>
                    </a:cubicBezTo>
                    <a:cubicBezTo>
                      <a:pt x="358625" y="46531"/>
                      <a:pt x="410294" y="27662"/>
                      <a:pt x="459349" y="2308"/>
                    </a:cubicBezTo>
                    <a:cubicBezTo>
                      <a:pt x="466880" y="-1583"/>
                      <a:pt x="470666" y="1388"/>
                      <a:pt x="475373" y="6262"/>
                    </a:cubicBezTo>
                    <a:cubicBezTo>
                      <a:pt x="511207" y="43351"/>
                      <a:pt x="551371" y="74666"/>
                      <a:pt x="597183" y="98786"/>
                    </a:cubicBezTo>
                    <a:cubicBezTo>
                      <a:pt x="643309" y="123073"/>
                      <a:pt x="692134" y="138783"/>
                      <a:pt x="743573" y="146293"/>
                    </a:cubicBezTo>
                    <a:cubicBezTo>
                      <a:pt x="817291" y="157045"/>
                      <a:pt x="890089" y="153070"/>
                      <a:pt x="961757" y="131963"/>
                    </a:cubicBezTo>
                    <a:cubicBezTo>
                      <a:pt x="1027400" y="112613"/>
                      <a:pt x="1085115" y="79248"/>
                      <a:pt x="1135969" y="33728"/>
                    </a:cubicBezTo>
                    <a:cubicBezTo>
                      <a:pt x="1146595" y="24210"/>
                      <a:pt x="1157620" y="15048"/>
                      <a:pt x="1166531" y="3752"/>
                    </a:cubicBezTo>
                    <a:cubicBezTo>
                      <a:pt x="1169752" y="-328"/>
                      <a:pt x="1173079" y="-1102"/>
                      <a:pt x="1178245" y="1534"/>
                    </a:cubicBezTo>
                    <a:cubicBezTo>
                      <a:pt x="1237760" y="31846"/>
                      <a:pt x="1301081" y="52346"/>
                      <a:pt x="1364130" y="73558"/>
                    </a:cubicBezTo>
                    <a:cubicBezTo>
                      <a:pt x="1402976" y="86632"/>
                      <a:pt x="1440003" y="103534"/>
                      <a:pt x="1471507" y="130520"/>
                    </a:cubicBezTo>
                    <a:cubicBezTo>
                      <a:pt x="1508449" y="162170"/>
                      <a:pt x="1532025" y="202920"/>
                      <a:pt x="1550245" y="247226"/>
                    </a:cubicBezTo>
                    <a:cubicBezTo>
                      <a:pt x="1576122" y="310171"/>
                      <a:pt x="1589363" y="376420"/>
                      <a:pt x="1601454" y="442984"/>
                    </a:cubicBezTo>
                    <a:cubicBezTo>
                      <a:pt x="1611663" y="499193"/>
                      <a:pt x="1621055" y="555507"/>
                      <a:pt x="1627519" y="612280"/>
                    </a:cubicBezTo>
                    <a:cubicBezTo>
                      <a:pt x="1631556" y="647905"/>
                      <a:pt x="1634945" y="683593"/>
                      <a:pt x="1637309" y="719385"/>
                    </a:cubicBezTo>
                    <a:cubicBezTo>
                      <a:pt x="1638648" y="739571"/>
                      <a:pt x="1639359" y="759737"/>
                      <a:pt x="1639338" y="779924"/>
                    </a:cubicBezTo>
                    <a:cubicBezTo>
                      <a:pt x="1639276" y="823937"/>
                      <a:pt x="1624277" y="846843"/>
                      <a:pt x="1583109" y="863243"/>
                    </a:cubicBezTo>
                    <a:cubicBezTo>
                      <a:pt x="1544911" y="878472"/>
                      <a:pt x="1505939" y="891609"/>
                      <a:pt x="1466528" y="903387"/>
                    </a:cubicBezTo>
                    <a:cubicBezTo>
                      <a:pt x="1367205" y="933029"/>
                      <a:pt x="1265833" y="953383"/>
                      <a:pt x="1163874" y="971247"/>
                    </a:cubicBezTo>
                    <a:cubicBezTo>
                      <a:pt x="1091432" y="983945"/>
                      <a:pt x="1018614" y="993526"/>
                      <a:pt x="945356" y="999446"/>
                    </a:cubicBezTo>
                    <a:cubicBezTo>
                      <a:pt x="902996" y="1002897"/>
                      <a:pt x="860530" y="1005491"/>
                      <a:pt x="834905" y="10047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DBFAC1C3-BFC4-48F9-97C1-DBD3CD847B24}"/>
                  </a:ext>
                </a:extLst>
              </p:cNvPr>
              <p:cNvSpPr/>
              <p:nvPr/>
            </p:nvSpPr>
            <p:spPr>
              <a:xfrm>
                <a:off x="7596478" y="4739373"/>
                <a:ext cx="898505" cy="1095822"/>
              </a:xfrm>
              <a:custGeom>
                <a:avLst/>
                <a:gdLst>
                  <a:gd name="connsiteX0" fmla="*/ 872545 w 898505"/>
                  <a:gd name="connsiteY0" fmla="*/ 650419 h 1095822"/>
                  <a:gd name="connsiteX1" fmla="*/ 825311 w 898505"/>
                  <a:gd name="connsiteY1" fmla="*/ 809297 h 1095822"/>
                  <a:gd name="connsiteX2" fmla="*/ 703270 w 898505"/>
                  <a:gd name="connsiteY2" fmla="*/ 997002 h 1095822"/>
                  <a:gd name="connsiteX3" fmla="*/ 501864 w 898505"/>
                  <a:gd name="connsiteY3" fmla="*/ 1092015 h 1095822"/>
                  <a:gd name="connsiteX4" fmla="*/ 434170 w 898505"/>
                  <a:gd name="connsiteY4" fmla="*/ 1095697 h 1095822"/>
                  <a:gd name="connsiteX5" fmla="*/ 212661 w 898505"/>
                  <a:gd name="connsiteY5" fmla="*/ 1019134 h 1095822"/>
                  <a:gd name="connsiteX6" fmla="*/ 142164 w 898505"/>
                  <a:gd name="connsiteY6" fmla="*/ 945165 h 1095822"/>
                  <a:gd name="connsiteX7" fmla="*/ 43909 w 898505"/>
                  <a:gd name="connsiteY7" fmla="*/ 742043 h 1095822"/>
                  <a:gd name="connsiteX8" fmla="*/ 0 w 898505"/>
                  <a:gd name="connsiteY8" fmla="*/ 417990 h 1095822"/>
                  <a:gd name="connsiteX9" fmla="*/ 17655 w 898505"/>
                  <a:gd name="connsiteY9" fmla="*/ 300509 h 1095822"/>
                  <a:gd name="connsiteX10" fmla="*/ 86499 w 898505"/>
                  <a:gd name="connsiteY10" fmla="*/ 157236 h 1095822"/>
                  <a:gd name="connsiteX11" fmla="*/ 185404 w 898505"/>
                  <a:gd name="connsiteY11" fmla="*/ 66783 h 1095822"/>
                  <a:gd name="connsiteX12" fmla="*/ 340056 w 898505"/>
                  <a:gd name="connsiteY12" fmla="*/ 8838 h 1095822"/>
                  <a:gd name="connsiteX13" fmla="*/ 413712 w 898505"/>
                  <a:gd name="connsiteY13" fmla="*/ 764 h 1095822"/>
                  <a:gd name="connsiteX14" fmla="*/ 490839 w 898505"/>
                  <a:gd name="connsiteY14" fmla="*/ 1161 h 1095822"/>
                  <a:gd name="connsiteX15" fmla="*/ 737117 w 898505"/>
                  <a:gd name="connsiteY15" fmla="*/ 83163 h 1095822"/>
                  <a:gd name="connsiteX16" fmla="*/ 879177 w 898505"/>
                  <a:gd name="connsiteY16" fmla="*/ 295468 h 1095822"/>
                  <a:gd name="connsiteX17" fmla="*/ 898506 w 898505"/>
                  <a:gd name="connsiteY17" fmla="*/ 407488 h 1095822"/>
                  <a:gd name="connsiteX18" fmla="*/ 872545 w 898505"/>
                  <a:gd name="connsiteY18" fmla="*/ 650419 h 109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8505" h="1095822">
                    <a:moveTo>
                      <a:pt x="872545" y="650419"/>
                    </a:moveTo>
                    <a:cubicBezTo>
                      <a:pt x="861144" y="704661"/>
                      <a:pt x="846418" y="757941"/>
                      <a:pt x="825311" y="809297"/>
                    </a:cubicBezTo>
                    <a:cubicBezTo>
                      <a:pt x="796422" y="879501"/>
                      <a:pt x="758998" y="944224"/>
                      <a:pt x="703270" y="997002"/>
                    </a:cubicBezTo>
                    <a:cubicBezTo>
                      <a:pt x="646559" y="1050721"/>
                      <a:pt x="579472" y="1082455"/>
                      <a:pt x="501864" y="1092015"/>
                    </a:cubicBezTo>
                    <a:cubicBezTo>
                      <a:pt x="479355" y="1094776"/>
                      <a:pt x="456825" y="1096283"/>
                      <a:pt x="434170" y="1095697"/>
                    </a:cubicBezTo>
                    <a:cubicBezTo>
                      <a:pt x="316627" y="1095948"/>
                      <a:pt x="299892" y="1083396"/>
                      <a:pt x="212661" y="1019134"/>
                    </a:cubicBezTo>
                    <a:cubicBezTo>
                      <a:pt x="185090" y="998822"/>
                      <a:pt x="162707" y="972569"/>
                      <a:pt x="142164" y="945165"/>
                    </a:cubicBezTo>
                    <a:cubicBezTo>
                      <a:pt x="96206" y="883894"/>
                      <a:pt x="66104" y="814820"/>
                      <a:pt x="43909" y="742043"/>
                    </a:cubicBezTo>
                    <a:cubicBezTo>
                      <a:pt x="36273" y="717024"/>
                      <a:pt x="753" y="533231"/>
                      <a:pt x="0" y="417990"/>
                    </a:cubicBezTo>
                    <a:cubicBezTo>
                      <a:pt x="523" y="378014"/>
                      <a:pt x="7301" y="338916"/>
                      <a:pt x="17655" y="300509"/>
                    </a:cubicBezTo>
                    <a:cubicBezTo>
                      <a:pt x="31671" y="248568"/>
                      <a:pt x="53761" y="200141"/>
                      <a:pt x="86499" y="157236"/>
                    </a:cubicBezTo>
                    <a:cubicBezTo>
                      <a:pt x="113945" y="121277"/>
                      <a:pt x="146683" y="90882"/>
                      <a:pt x="185404" y="66783"/>
                    </a:cubicBezTo>
                    <a:cubicBezTo>
                      <a:pt x="233203" y="37058"/>
                      <a:pt x="285103" y="18691"/>
                      <a:pt x="340056" y="8838"/>
                    </a:cubicBezTo>
                    <a:cubicBezTo>
                      <a:pt x="364301" y="4487"/>
                      <a:pt x="388902" y="1789"/>
                      <a:pt x="413712" y="764"/>
                    </a:cubicBezTo>
                    <a:cubicBezTo>
                      <a:pt x="439484" y="-303"/>
                      <a:pt x="465172" y="-324"/>
                      <a:pt x="490839" y="1161"/>
                    </a:cubicBezTo>
                    <a:cubicBezTo>
                      <a:pt x="580246" y="6370"/>
                      <a:pt x="664089" y="29192"/>
                      <a:pt x="737117" y="83163"/>
                    </a:cubicBezTo>
                    <a:cubicBezTo>
                      <a:pt x="809684" y="136799"/>
                      <a:pt x="854576" y="209471"/>
                      <a:pt x="879177" y="295468"/>
                    </a:cubicBezTo>
                    <a:cubicBezTo>
                      <a:pt x="889657" y="332118"/>
                      <a:pt x="895744" y="369521"/>
                      <a:pt x="898506" y="407488"/>
                    </a:cubicBezTo>
                    <a:cubicBezTo>
                      <a:pt x="898171" y="495557"/>
                      <a:pt x="883528" y="587599"/>
                      <a:pt x="872545" y="6504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E7D3B563-F66F-41C7-89DE-637012169406}"/>
                  </a:ext>
                </a:extLst>
              </p:cNvPr>
              <p:cNvSpPr/>
              <p:nvPr/>
            </p:nvSpPr>
            <p:spPr>
              <a:xfrm>
                <a:off x="7386013" y="4600637"/>
                <a:ext cx="1241826" cy="1245700"/>
              </a:xfrm>
              <a:custGeom>
                <a:avLst/>
                <a:gdLst>
                  <a:gd name="connsiteX0" fmla="*/ 1241805 w 1241825"/>
                  <a:gd name="connsiteY0" fmla="*/ 612535 h 1245701"/>
                  <a:gd name="connsiteX1" fmla="*/ 1232956 w 1241825"/>
                  <a:gd name="connsiteY1" fmla="*/ 508527 h 1245701"/>
                  <a:gd name="connsiteX2" fmla="*/ 1169551 w 1241825"/>
                  <a:gd name="connsiteY2" fmla="*/ 329357 h 1245701"/>
                  <a:gd name="connsiteX3" fmla="*/ 1169216 w 1241825"/>
                  <a:gd name="connsiteY3" fmla="*/ 318918 h 1245701"/>
                  <a:gd name="connsiteX4" fmla="*/ 1165974 w 1241825"/>
                  <a:gd name="connsiteY4" fmla="*/ 264257 h 1245701"/>
                  <a:gd name="connsiteX5" fmla="*/ 1020923 w 1241825"/>
                  <a:gd name="connsiteY5" fmla="*/ 115650 h 1245701"/>
                  <a:gd name="connsiteX6" fmla="*/ 704149 w 1241825"/>
                  <a:gd name="connsiteY6" fmla="*/ 1392 h 1245701"/>
                  <a:gd name="connsiteX7" fmla="*/ 421891 w 1241825"/>
                  <a:gd name="connsiteY7" fmla="*/ 50509 h 1245701"/>
                  <a:gd name="connsiteX8" fmla="*/ 157812 w 1241825"/>
                  <a:gd name="connsiteY8" fmla="*/ 271642 h 1245701"/>
                  <a:gd name="connsiteX9" fmla="*/ 156159 w 1241825"/>
                  <a:gd name="connsiteY9" fmla="*/ 319128 h 1245701"/>
                  <a:gd name="connsiteX10" fmla="*/ 156264 w 1241825"/>
                  <a:gd name="connsiteY10" fmla="*/ 334336 h 1245701"/>
                  <a:gd name="connsiteX11" fmla="*/ 120932 w 1241825"/>
                  <a:gd name="connsiteY11" fmla="*/ 413262 h 1245701"/>
                  <a:gd name="connsiteX12" fmla="*/ 87629 w 1241825"/>
                  <a:gd name="connsiteY12" fmla="*/ 585864 h 1245701"/>
                  <a:gd name="connsiteX13" fmla="*/ 85244 w 1241825"/>
                  <a:gd name="connsiteY13" fmla="*/ 590152 h 1245701"/>
                  <a:gd name="connsiteX14" fmla="*/ 58322 w 1241825"/>
                  <a:gd name="connsiteY14" fmla="*/ 588939 h 1245701"/>
                  <a:gd name="connsiteX15" fmla="*/ 58217 w 1241825"/>
                  <a:gd name="connsiteY15" fmla="*/ 558104 h 1245701"/>
                  <a:gd name="connsiteX16" fmla="*/ 28575 w 1241825"/>
                  <a:gd name="connsiteY16" fmla="*/ 530512 h 1245701"/>
                  <a:gd name="connsiteX17" fmla="*/ 147 w 1241825"/>
                  <a:gd name="connsiteY17" fmla="*/ 559234 h 1245701"/>
                  <a:gd name="connsiteX18" fmla="*/ 0 w 1241825"/>
                  <a:gd name="connsiteY18" fmla="*/ 711920 h 1245701"/>
                  <a:gd name="connsiteX19" fmla="*/ 9748 w 1241825"/>
                  <a:gd name="connsiteY19" fmla="*/ 732881 h 1245701"/>
                  <a:gd name="connsiteX20" fmla="*/ 18304 w 1241825"/>
                  <a:gd name="connsiteY20" fmla="*/ 751562 h 1245701"/>
                  <a:gd name="connsiteX21" fmla="*/ 52569 w 1241825"/>
                  <a:gd name="connsiteY21" fmla="*/ 900420 h 1245701"/>
                  <a:gd name="connsiteX22" fmla="*/ 218183 w 1241825"/>
                  <a:gd name="connsiteY22" fmla="*/ 1107851 h 1245701"/>
                  <a:gd name="connsiteX23" fmla="*/ 397019 w 1241825"/>
                  <a:gd name="connsiteY23" fmla="*/ 1185000 h 1245701"/>
                  <a:gd name="connsiteX24" fmla="*/ 489333 w 1241825"/>
                  <a:gd name="connsiteY24" fmla="*/ 1195020 h 1245701"/>
                  <a:gd name="connsiteX25" fmla="*/ 531485 w 1241825"/>
                  <a:gd name="connsiteY25" fmla="*/ 1213826 h 1245701"/>
                  <a:gd name="connsiteX26" fmla="*/ 581815 w 1241825"/>
                  <a:gd name="connsiteY26" fmla="*/ 1244033 h 1245701"/>
                  <a:gd name="connsiteX27" fmla="*/ 633380 w 1241825"/>
                  <a:gd name="connsiteY27" fmla="*/ 1232904 h 1245701"/>
                  <a:gd name="connsiteX28" fmla="*/ 698312 w 1241825"/>
                  <a:gd name="connsiteY28" fmla="*/ 1213826 h 1245701"/>
                  <a:gd name="connsiteX29" fmla="*/ 723875 w 1241825"/>
                  <a:gd name="connsiteY29" fmla="*/ 1182071 h 1245701"/>
                  <a:gd name="connsiteX30" fmla="*/ 697601 w 1241825"/>
                  <a:gd name="connsiteY30" fmla="*/ 1150839 h 1245701"/>
                  <a:gd name="connsiteX31" fmla="*/ 645576 w 1241825"/>
                  <a:gd name="connsiteY31" fmla="*/ 1135652 h 1245701"/>
                  <a:gd name="connsiteX32" fmla="*/ 576544 w 1241825"/>
                  <a:gd name="connsiteY32" fmla="*/ 1119754 h 1245701"/>
                  <a:gd name="connsiteX33" fmla="*/ 531861 w 1241825"/>
                  <a:gd name="connsiteY33" fmla="*/ 1158161 h 1245701"/>
                  <a:gd name="connsiteX34" fmla="*/ 531903 w 1241825"/>
                  <a:gd name="connsiteY34" fmla="*/ 1164416 h 1245701"/>
                  <a:gd name="connsiteX35" fmla="*/ 525899 w 1241825"/>
                  <a:gd name="connsiteY35" fmla="*/ 1170440 h 1245701"/>
                  <a:gd name="connsiteX36" fmla="*/ 441513 w 1241825"/>
                  <a:gd name="connsiteY36" fmla="*/ 1167281 h 1245701"/>
                  <a:gd name="connsiteX37" fmla="*/ 382626 w 1241825"/>
                  <a:gd name="connsiteY37" fmla="*/ 1151969 h 1245701"/>
                  <a:gd name="connsiteX38" fmla="*/ 242240 w 1241825"/>
                  <a:gd name="connsiteY38" fmla="*/ 1089087 h 1245701"/>
                  <a:gd name="connsiteX39" fmla="*/ 165343 w 1241825"/>
                  <a:gd name="connsiteY39" fmla="*/ 1023423 h 1245701"/>
                  <a:gd name="connsiteX40" fmla="*/ 161535 w 1241825"/>
                  <a:gd name="connsiteY40" fmla="*/ 1014511 h 1245701"/>
                  <a:gd name="connsiteX41" fmla="*/ 170007 w 1241825"/>
                  <a:gd name="connsiteY41" fmla="*/ 1011896 h 1245701"/>
                  <a:gd name="connsiteX42" fmla="*/ 202390 w 1241825"/>
                  <a:gd name="connsiteY42" fmla="*/ 1011666 h 1245701"/>
                  <a:gd name="connsiteX43" fmla="*/ 228601 w 1241825"/>
                  <a:gd name="connsiteY43" fmla="*/ 1005955 h 1245701"/>
                  <a:gd name="connsiteX44" fmla="*/ 250001 w 1241825"/>
                  <a:gd name="connsiteY44" fmla="*/ 967841 h 1245701"/>
                  <a:gd name="connsiteX45" fmla="*/ 245859 w 1241825"/>
                  <a:gd name="connsiteY45" fmla="*/ 798859 h 1245701"/>
                  <a:gd name="connsiteX46" fmla="*/ 245692 w 1241825"/>
                  <a:gd name="connsiteY46" fmla="*/ 659874 h 1245701"/>
                  <a:gd name="connsiteX47" fmla="*/ 245294 w 1241825"/>
                  <a:gd name="connsiteY47" fmla="*/ 591993 h 1245701"/>
                  <a:gd name="connsiteX48" fmla="*/ 217472 w 1241825"/>
                  <a:gd name="connsiteY48" fmla="*/ 554799 h 1245701"/>
                  <a:gd name="connsiteX49" fmla="*/ 199461 w 1241825"/>
                  <a:gd name="connsiteY49" fmla="*/ 551933 h 1245701"/>
                  <a:gd name="connsiteX50" fmla="*/ 141955 w 1241825"/>
                  <a:gd name="connsiteY50" fmla="*/ 551850 h 1245701"/>
                  <a:gd name="connsiteX51" fmla="*/ 126936 w 1241825"/>
                  <a:gd name="connsiteY51" fmla="*/ 534884 h 1245701"/>
                  <a:gd name="connsiteX52" fmla="*/ 181680 w 1241825"/>
                  <a:gd name="connsiteY52" fmla="*/ 361300 h 1245701"/>
                  <a:gd name="connsiteX53" fmla="*/ 200026 w 1241825"/>
                  <a:gd name="connsiteY53" fmla="*/ 347933 h 1245701"/>
                  <a:gd name="connsiteX54" fmla="*/ 239855 w 1241825"/>
                  <a:gd name="connsiteY54" fmla="*/ 323688 h 1245701"/>
                  <a:gd name="connsiteX55" fmla="*/ 401370 w 1241825"/>
                  <a:gd name="connsiteY55" fmla="*/ 170123 h 1245701"/>
                  <a:gd name="connsiteX56" fmla="*/ 566398 w 1241825"/>
                  <a:gd name="connsiteY56" fmla="*/ 106697 h 1245701"/>
                  <a:gd name="connsiteX57" fmla="*/ 727515 w 1241825"/>
                  <a:gd name="connsiteY57" fmla="*/ 101446 h 1245701"/>
                  <a:gd name="connsiteX58" fmla="*/ 886184 w 1241825"/>
                  <a:gd name="connsiteY58" fmla="*/ 147949 h 1245701"/>
                  <a:gd name="connsiteX59" fmla="*/ 1025504 w 1241825"/>
                  <a:gd name="connsiteY59" fmla="*/ 246393 h 1245701"/>
                  <a:gd name="connsiteX60" fmla="*/ 1088511 w 1241825"/>
                  <a:gd name="connsiteY60" fmla="*/ 322956 h 1245701"/>
                  <a:gd name="connsiteX61" fmla="*/ 1119785 w 1241825"/>
                  <a:gd name="connsiteY61" fmla="*/ 343540 h 1245701"/>
                  <a:gd name="connsiteX62" fmla="*/ 1149280 w 1241825"/>
                  <a:gd name="connsiteY62" fmla="*/ 365421 h 1245701"/>
                  <a:gd name="connsiteX63" fmla="*/ 1202247 w 1241825"/>
                  <a:gd name="connsiteY63" fmla="*/ 539549 h 1245701"/>
                  <a:gd name="connsiteX64" fmla="*/ 1191348 w 1241825"/>
                  <a:gd name="connsiteY64" fmla="*/ 551933 h 1245701"/>
                  <a:gd name="connsiteX65" fmla="*/ 1121291 w 1241825"/>
                  <a:gd name="connsiteY65" fmla="*/ 551891 h 1245701"/>
                  <a:gd name="connsiteX66" fmla="*/ 1100268 w 1241825"/>
                  <a:gd name="connsiteY66" fmla="*/ 559004 h 1245701"/>
                  <a:gd name="connsiteX67" fmla="*/ 1083114 w 1241825"/>
                  <a:gd name="connsiteY67" fmla="*/ 597850 h 1245701"/>
                  <a:gd name="connsiteX68" fmla="*/ 1083010 w 1241825"/>
                  <a:gd name="connsiteY68" fmla="*/ 789174 h 1245701"/>
                  <a:gd name="connsiteX69" fmla="*/ 1083407 w 1241825"/>
                  <a:gd name="connsiteY69" fmla="*/ 966921 h 1245701"/>
                  <a:gd name="connsiteX70" fmla="*/ 1121249 w 1241825"/>
                  <a:gd name="connsiteY70" fmla="*/ 1005746 h 1245701"/>
                  <a:gd name="connsiteX71" fmla="*/ 1189215 w 1241825"/>
                  <a:gd name="connsiteY71" fmla="*/ 1005830 h 1245701"/>
                  <a:gd name="connsiteX72" fmla="*/ 1219170 w 1241825"/>
                  <a:gd name="connsiteY72" fmla="*/ 991710 h 1245701"/>
                  <a:gd name="connsiteX73" fmla="*/ 1226283 w 1241825"/>
                  <a:gd name="connsiteY73" fmla="*/ 967193 h 1245701"/>
                  <a:gd name="connsiteX74" fmla="*/ 1226366 w 1241825"/>
                  <a:gd name="connsiteY74" fmla="*/ 807185 h 1245701"/>
                  <a:gd name="connsiteX75" fmla="*/ 1229839 w 1241825"/>
                  <a:gd name="connsiteY75" fmla="*/ 796244 h 1245701"/>
                  <a:gd name="connsiteX76" fmla="*/ 1241825 w 1241825"/>
                  <a:gd name="connsiteY76" fmla="*/ 774635 h 1245701"/>
                  <a:gd name="connsiteX77" fmla="*/ 1241805 w 1241825"/>
                  <a:gd name="connsiteY77" fmla="*/ 612535 h 1245701"/>
                  <a:gd name="connsiteX78" fmla="*/ 101854 w 1241825"/>
                  <a:gd name="connsiteY78" fmla="*/ 939998 h 1245701"/>
                  <a:gd name="connsiteX79" fmla="*/ 100118 w 1241825"/>
                  <a:gd name="connsiteY79" fmla="*/ 942320 h 1245701"/>
                  <a:gd name="connsiteX80" fmla="*/ 77609 w 1241825"/>
                  <a:gd name="connsiteY80" fmla="*/ 898014 h 1245701"/>
                  <a:gd name="connsiteX81" fmla="*/ 41921 w 1241825"/>
                  <a:gd name="connsiteY81" fmla="*/ 750683 h 1245701"/>
                  <a:gd name="connsiteX82" fmla="*/ 48908 w 1241825"/>
                  <a:gd name="connsiteY82" fmla="*/ 732714 h 1245701"/>
                  <a:gd name="connsiteX83" fmla="*/ 58552 w 1241825"/>
                  <a:gd name="connsiteY83" fmla="*/ 710540 h 1245701"/>
                  <a:gd name="connsiteX84" fmla="*/ 58531 w 1241825"/>
                  <a:gd name="connsiteY84" fmla="*/ 681839 h 1245701"/>
                  <a:gd name="connsiteX85" fmla="*/ 87294 w 1241825"/>
                  <a:gd name="connsiteY85" fmla="*/ 679559 h 1245701"/>
                  <a:gd name="connsiteX86" fmla="*/ 87294 w 1241825"/>
                  <a:gd name="connsiteY86" fmla="*/ 710707 h 1245701"/>
                  <a:gd name="connsiteX87" fmla="*/ 87211 w 1241825"/>
                  <a:gd name="connsiteY87" fmla="*/ 777585 h 1245701"/>
                  <a:gd name="connsiteX88" fmla="*/ 97733 w 1241825"/>
                  <a:gd name="connsiteY88" fmla="*/ 795763 h 1245701"/>
                  <a:gd name="connsiteX89" fmla="*/ 102063 w 1241825"/>
                  <a:gd name="connsiteY89" fmla="*/ 803106 h 1245701"/>
                  <a:gd name="connsiteX90" fmla="*/ 101854 w 1241825"/>
                  <a:gd name="connsiteY90" fmla="*/ 939998 h 124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241825" h="1245701">
                    <a:moveTo>
                      <a:pt x="1241805" y="612535"/>
                    </a:moveTo>
                    <a:cubicBezTo>
                      <a:pt x="1241846" y="577601"/>
                      <a:pt x="1239043" y="542854"/>
                      <a:pt x="1232956" y="508527"/>
                    </a:cubicBezTo>
                    <a:cubicBezTo>
                      <a:pt x="1221743" y="445373"/>
                      <a:pt x="1200845" y="385482"/>
                      <a:pt x="1169551" y="329357"/>
                    </a:cubicBezTo>
                    <a:cubicBezTo>
                      <a:pt x="1167480" y="325654"/>
                      <a:pt x="1166873" y="322914"/>
                      <a:pt x="1169216" y="318918"/>
                    </a:cubicBezTo>
                    <a:cubicBezTo>
                      <a:pt x="1180261" y="300091"/>
                      <a:pt x="1178295" y="282038"/>
                      <a:pt x="1165974" y="264257"/>
                    </a:cubicBezTo>
                    <a:cubicBezTo>
                      <a:pt x="1125998" y="206522"/>
                      <a:pt x="1077822" y="156818"/>
                      <a:pt x="1020923" y="115650"/>
                    </a:cubicBezTo>
                    <a:cubicBezTo>
                      <a:pt x="926307" y="47183"/>
                      <a:pt x="820374" y="9090"/>
                      <a:pt x="704149" y="1392"/>
                    </a:cubicBezTo>
                    <a:cubicBezTo>
                      <a:pt x="606395" y="-5072"/>
                      <a:pt x="511947" y="10930"/>
                      <a:pt x="421891" y="50509"/>
                    </a:cubicBezTo>
                    <a:cubicBezTo>
                      <a:pt x="312402" y="98622"/>
                      <a:pt x="224292" y="172236"/>
                      <a:pt x="157812" y="271642"/>
                    </a:cubicBezTo>
                    <a:cubicBezTo>
                      <a:pt x="147562" y="286954"/>
                      <a:pt x="147541" y="303250"/>
                      <a:pt x="156159" y="319128"/>
                    </a:cubicBezTo>
                    <a:cubicBezTo>
                      <a:pt x="159255" y="324817"/>
                      <a:pt x="159339" y="328750"/>
                      <a:pt x="156264" y="334336"/>
                    </a:cubicBezTo>
                    <a:cubicBezTo>
                      <a:pt x="142374" y="359668"/>
                      <a:pt x="130701" y="386026"/>
                      <a:pt x="120932" y="413262"/>
                    </a:cubicBezTo>
                    <a:cubicBezTo>
                      <a:pt x="100913" y="469095"/>
                      <a:pt x="89595" y="526559"/>
                      <a:pt x="87629" y="585864"/>
                    </a:cubicBezTo>
                    <a:cubicBezTo>
                      <a:pt x="87587" y="587432"/>
                      <a:pt x="88006" y="589441"/>
                      <a:pt x="85244" y="590152"/>
                    </a:cubicBezTo>
                    <a:cubicBezTo>
                      <a:pt x="77755" y="580069"/>
                      <a:pt x="68635" y="581805"/>
                      <a:pt x="58322" y="588939"/>
                    </a:cubicBezTo>
                    <a:cubicBezTo>
                      <a:pt x="58322" y="577580"/>
                      <a:pt x="58782" y="567811"/>
                      <a:pt x="58217" y="558104"/>
                    </a:cubicBezTo>
                    <a:cubicBezTo>
                      <a:pt x="57297" y="541808"/>
                      <a:pt x="44453" y="530157"/>
                      <a:pt x="28575" y="530512"/>
                    </a:cubicBezTo>
                    <a:cubicBezTo>
                      <a:pt x="12510" y="530868"/>
                      <a:pt x="230" y="542771"/>
                      <a:pt x="147" y="559234"/>
                    </a:cubicBezTo>
                    <a:cubicBezTo>
                      <a:pt x="-104" y="610129"/>
                      <a:pt x="84" y="661025"/>
                      <a:pt x="0" y="711920"/>
                    </a:cubicBezTo>
                    <a:cubicBezTo>
                      <a:pt x="-21" y="720560"/>
                      <a:pt x="3075" y="728174"/>
                      <a:pt x="9748" y="732881"/>
                    </a:cubicBezTo>
                    <a:cubicBezTo>
                      <a:pt x="16756" y="737839"/>
                      <a:pt x="17823" y="743968"/>
                      <a:pt x="18304" y="751562"/>
                    </a:cubicBezTo>
                    <a:cubicBezTo>
                      <a:pt x="21651" y="803022"/>
                      <a:pt x="32843" y="852725"/>
                      <a:pt x="52569" y="900420"/>
                    </a:cubicBezTo>
                    <a:cubicBezTo>
                      <a:pt x="87755" y="985518"/>
                      <a:pt x="143252" y="1054592"/>
                      <a:pt x="218183" y="1107851"/>
                    </a:cubicBezTo>
                    <a:cubicBezTo>
                      <a:pt x="272196" y="1146237"/>
                      <a:pt x="331940" y="1171737"/>
                      <a:pt x="397019" y="1185000"/>
                    </a:cubicBezTo>
                    <a:cubicBezTo>
                      <a:pt x="427560" y="1191213"/>
                      <a:pt x="458436" y="1192991"/>
                      <a:pt x="489333" y="1195020"/>
                    </a:cubicBezTo>
                    <a:cubicBezTo>
                      <a:pt x="522866" y="1194936"/>
                      <a:pt x="527050" y="1194936"/>
                      <a:pt x="531485" y="1213826"/>
                    </a:cubicBezTo>
                    <a:cubicBezTo>
                      <a:pt x="539999" y="1241501"/>
                      <a:pt x="553282" y="1249639"/>
                      <a:pt x="581815" y="1244033"/>
                    </a:cubicBezTo>
                    <a:cubicBezTo>
                      <a:pt x="599053" y="1240644"/>
                      <a:pt x="616185" y="1236627"/>
                      <a:pt x="633380" y="1232904"/>
                    </a:cubicBezTo>
                    <a:cubicBezTo>
                      <a:pt x="655052" y="1226607"/>
                      <a:pt x="676871" y="1220813"/>
                      <a:pt x="698312" y="1213826"/>
                    </a:cubicBezTo>
                    <a:cubicBezTo>
                      <a:pt x="715173" y="1208324"/>
                      <a:pt x="724022" y="1196338"/>
                      <a:pt x="723875" y="1182071"/>
                    </a:cubicBezTo>
                    <a:cubicBezTo>
                      <a:pt x="723729" y="1167951"/>
                      <a:pt x="714504" y="1156320"/>
                      <a:pt x="697601" y="1150839"/>
                    </a:cubicBezTo>
                    <a:cubicBezTo>
                      <a:pt x="680427" y="1145254"/>
                      <a:pt x="663001" y="1140401"/>
                      <a:pt x="645576" y="1135652"/>
                    </a:cubicBezTo>
                    <a:cubicBezTo>
                      <a:pt x="622775" y="1129460"/>
                      <a:pt x="599973" y="1123080"/>
                      <a:pt x="576544" y="1119754"/>
                    </a:cubicBezTo>
                    <a:cubicBezTo>
                      <a:pt x="548952" y="1115821"/>
                      <a:pt x="532301" y="1130318"/>
                      <a:pt x="531861" y="1158161"/>
                    </a:cubicBezTo>
                    <a:cubicBezTo>
                      <a:pt x="531819" y="1160253"/>
                      <a:pt x="531715" y="1162345"/>
                      <a:pt x="531903" y="1164416"/>
                    </a:cubicBezTo>
                    <a:cubicBezTo>
                      <a:pt x="532342" y="1168955"/>
                      <a:pt x="530376" y="1170503"/>
                      <a:pt x="525899" y="1170440"/>
                    </a:cubicBezTo>
                    <a:cubicBezTo>
                      <a:pt x="497743" y="1170043"/>
                      <a:pt x="472661" y="1169854"/>
                      <a:pt x="441513" y="1167281"/>
                    </a:cubicBezTo>
                    <a:cubicBezTo>
                      <a:pt x="420364" y="1163558"/>
                      <a:pt x="391391" y="1154291"/>
                      <a:pt x="382626" y="1151969"/>
                    </a:cubicBezTo>
                    <a:cubicBezTo>
                      <a:pt x="332379" y="1138706"/>
                      <a:pt x="285291" y="1118436"/>
                      <a:pt x="242240" y="1089087"/>
                    </a:cubicBezTo>
                    <a:cubicBezTo>
                      <a:pt x="214209" y="1069988"/>
                      <a:pt x="188667" y="1048002"/>
                      <a:pt x="165343" y="1023423"/>
                    </a:cubicBezTo>
                    <a:cubicBezTo>
                      <a:pt x="163041" y="1020996"/>
                      <a:pt x="159611" y="1018423"/>
                      <a:pt x="161535" y="1014511"/>
                    </a:cubicBezTo>
                    <a:cubicBezTo>
                      <a:pt x="163167" y="1011227"/>
                      <a:pt x="166953" y="1011938"/>
                      <a:pt x="170007" y="1011896"/>
                    </a:cubicBezTo>
                    <a:cubicBezTo>
                      <a:pt x="180802" y="1011729"/>
                      <a:pt x="191617" y="1012210"/>
                      <a:pt x="202390" y="1011666"/>
                    </a:cubicBezTo>
                    <a:cubicBezTo>
                      <a:pt x="211385" y="1011206"/>
                      <a:pt x="220610" y="1010997"/>
                      <a:pt x="228601" y="1005955"/>
                    </a:cubicBezTo>
                    <a:cubicBezTo>
                      <a:pt x="242575" y="997149"/>
                      <a:pt x="249478" y="984890"/>
                      <a:pt x="250001" y="967841"/>
                    </a:cubicBezTo>
                    <a:cubicBezTo>
                      <a:pt x="251737" y="911423"/>
                      <a:pt x="246675" y="855193"/>
                      <a:pt x="245859" y="798859"/>
                    </a:cubicBezTo>
                    <a:cubicBezTo>
                      <a:pt x="245169" y="752545"/>
                      <a:pt x="245817" y="706210"/>
                      <a:pt x="245692" y="659874"/>
                    </a:cubicBezTo>
                    <a:cubicBezTo>
                      <a:pt x="245629" y="637240"/>
                      <a:pt x="246298" y="614606"/>
                      <a:pt x="245294" y="591993"/>
                    </a:cubicBezTo>
                    <a:cubicBezTo>
                      <a:pt x="243558" y="572204"/>
                      <a:pt x="236299" y="563167"/>
                      <a:pt x="217472" y="554799"/>
                    </a:cubicBezTo>
                    <a:cubicBezTo>
                      <a:pt x="211197" y="552707"/>
                      <a:pt x="204523" y="551996"/>
                      <a:pt x="199461" y="551933"/>
                    </a:cubicBezTo>
                    <a:cubicBezTo>
                      <a:pt x="180299" y="551682"/>
                      <a:pt x="161117" y="551829"/>
                      <a:pt x="141955" y="551850"/>
                    </a:cubicBezTo>
                    <a:cubicBezTo>
                      <a:pt x="126789" y="551870"/>
                      <a:pt x="124885" y="549883"/>
                      <a:pt x="126936" y="534884"/>
                    </a:cubicBezTo>
                    <a:cubicBezTo>
                      <a:pt x="135240" y="473906"/>
                      <a:pt x="153523" y="416065"/>
                      <a:pt x="181680" y="361300"/>
                    </a:cubicBezTo>
                    <a:cubicBezTo>
                      <a:pt x="185697" y="353476"/>
                      <a:pt x="191115" y="349230"/>
                      <a:pt x="200026" y="347933"/>
                    </a:cubicBezTo>
                    <a:cubicBezTo>
                      <a:pt x="216552" y="345569"/>
                      <a:pt x="230295" y="337934"/>
                      <a:pt x="239855" y="323688"/>
                    </a:cubicBezTo>
                    <a:cubicBezTo>
                      <a:pt x="282300" y="260534"/>
                      <a:pt x="336228" y="209450"/>
                      <a:pt x="401370" y="170123"/>
                    </a:cubicBezTo>
                    <a:cubicBezTo>
                      <a:pt x="452642" y="139184"/>
                      <a:pt x="507763" y="117951"/>
                      <a:pt x="566398" y="106697"/>
                    </a:cubicBezTo>
                    <a:cubicBezTo>
                      <a:pt x="619679" y="96468"/>
                      <a:pt x="673356" y="94585"/>
                      <a:pt x="727515" y="101446"/>
                    </a:cubicBezTo>
                    <a:cubicBezTo>
                      <a:pt x="783076" y="108475"/>
                      <a:pt x="835644" y="124290"/>
                      <a:pt x="886184" y="147949"/>
                    </a:cubicBezTo>
                    <a:cubicBezTo>
                      <a:pt x="938544" y="172445"/>
                      <a:pt x="984545" y="206124"/>
                      <a:pt x="1025504" y="246393"/>
                    </a:cubicBezTo>
                    <a:cubicBezTo>
                      <a:pt x="1049079" y="269571"/>
                      <a:pt x="1069998" y="295385"/>
                      <a:pt x="1088511" y="322956"/>
                    </a:cubicBezTo>
                    <a:cubicBezTo>
                      <a:pt x="1096063" y="334210"/>
                      <a:pt x="1106857" y="343038"/>
                      <a:pt x="1119785" y="343540"/>
                    </a:cubicBezTo>
                    <a:cubicBezTo>
                      <a:pt x="1136018" y="344188"/>
                      <a:pt x="1143026" y="352911"/>
                      <a:pt x="1149280" y="365421"/>
                    </a:cubicBezTo>
                    <a:cubicBezTo>
                      <a:pt x="1176789" y="420500"/>
                      <a:pt x="1193984" y="478655"/>
                      <a:pt x="1202247" y="539549"/>
                    </a:cubicBezTo>
                    <a:cubicBezTo>
                      <a:pt x="1203649" y="549862"/>
                      <a:pt x="1201849" y="551996"/>
                      <a:pt x="1191348" y="551933"/>
                    </a:cubicBezTo>
                    <a:cubicBezTo>
                      <a:pt x="1168003" y="551808"/>
                      <a:pt x="1144637" y="551850"/>
                      <a:pt x="1121291" y="551891"/>
                    </a:cubicBezTo>
                    <a:cubicBezTo>
                      <a:pt x="1114262" y="551912"/>
                      <a:pt x="1108635" y="552728"/>
                      <a:pt x="1100268" y="559004"/>
                    </a:cubicBezTo>
                    <a:cubicBezTo>
                      <a:pt x="1085624" y="569463"/>
                      <a:pt x="1083052" y="580801"/>
                      <a:pt x="1083114" y="597850"/>
                    </a:cubicBezTo>
                    <a:cubicBezTo>
                      <a:pt x="1083323" y="661632"/>
                      <a:pt x="1083072" y="725392"/>
                      <a:pt x="1083010" y="789174"/>
                    </a:cubicBezTo>
                    <a:cubicBezTo>
                      <a:pt x="1083135" y="848416"/>
                      <a:pt x="1083219" y="907679"/>
                      <a:pt x="1083407" y="966921"/>
                    </a:cubicBezTo>
                    <a:cubicBezTo>
                      <a:pt x="1083491" y="991312"/>
                      <a:pt x="1096837" y="1005265"/>
                      <a:pt x="1121249" y="1005746"/>
                    </a:cubicBezTo>
                    <a:cubicBezTo>
                      <a:pt x="1143904" y="1006185"/>
                      <a:pt x="1166559" y="1005767"/>
                      <a:pt x="1189215" y="1005830"/>
                    </a:cubicBezTo>
                    <a:cubicBezTo>
                      <a:pt x="1201473" y="1005872"/>
                      <a:pt x="1211493" y="1001458"/>
                      <a:pt x="1219170" y="991710"/>
                    </a:cubicBezTo>
                    <a:cubicBezTo>
                      <a:pt x="1224881" y="984451"/>
                      <a:pt x="1226283" y="976167"/>
                      <a:pt x="1226283" y="967193"/>
                    </a:cubicBezTo>
                    <a:cubicBezTo>
                      <a:pt x="1226178" y="913850"/>
                      <a:pt x="1226241" y="860528"/>
                      <a:pt x="1226366" y="807185"/>
                    </a:cubicBezTo>
                    <a:cubicBezTo>
                      <a:pt x="1226366" y="803294"/>
                      <a:pt x="1224484" y="797918"/>
                      <a:pt x="1229839" y="796244"/>
                    </a:cubicBezTo>
                    <a:cubicBezTo>
                      <a:pt x="1241031" y="792751"/>
                      <a:pt x="1241846" y="784174"/>
                      <a:pt x="1241825" y="774635"/>
                    </a:cubicBezTo>
                    <a:cubicBezTo>
                      <a:pt x="1241763" y="720602"/>
                      <a:pt x="1241742" y="666568"/>
                      <a:pt x="1241805" y="612535"/>
                    </a:cubicBezTo>
                    <a:close/>
                    <a:moveTo>
                      <a:pt x="101854" y="939998"/>
                    </a:moveTo>
                    <a:cubicBezTo>
                      <a:pt x="101854" y="940500"/>
                      <a:pt x="101143" y="940981"/>
                      <a:pt x="100118" y="942320"/>
                    </a:cubicBezTo>
                    <a:cubicBezTo>
                      <a:pt x="90830" y="928179"/>
                      <a:pt x="84198" y="913097"/>
                      <a:pt x="77609" y="898014"/>
                    </a:cubicBezTo>
                    <a:cubicBezTo>
                      <a:pt x="57109" y="850989"/>
                      <a:pt x="45938" y="801704"/>
                      <a:pt x="41921" y="750683"/>
                    </a:cubicBezTo>
                    <a:cubicBezTo>
                      <a:pt x="41357" y="743424"/>
                      <a:pt x="42131" y="737651"/>
                      <a:pt x="48908" y="732714"/>
                    </a:cubicBezTo>
                    <a:cubicBezTo>
                      <a:pt x="55874" y="727609"/>
                      <a:pt x="58656" y="719430"/>
                      <a:pt x="58552" y="710540"/>
                    </a:cubicBezTo>
                    <a:cubicBezTo>
                      <a:pt x="58447" y="701503"/>
                      <a:pt x="58531" y="692466"/>
                      <a:pt x="58531" y="681839"/>
                    </a:cubicBezTo>
                    <a:cubicBezTo>
                      <a:pt x="68488" y="690018"/>
                      <a:pt x="77463" y="689893"/>
                      <a:pt x="87294" y="679559"/>
                    </a:cubicBezTo>
                    <a:cubicBezTo>
                      <a:pt x="87294" y="691524"/>
                      <a:pt x="87294" y="701126"/>
                      <a:pt x="87294" y="710707"/>
                    </a:cubicBezTo>
                    <a:cubicBezTo>
                      <a:pt x="87294" y="733007"/>
                      <a:pt x="87378" y="755285"/>
                      <a:pt x="87211" y="777585"/>
                    </a:cubicBezTo>
                    <a:cubicBezTo>
                      <a:pt x="87148" y="785889"/>
                      <a:pt x="88696" y="792981"/>
                      <a:pt x="97733" y="795763"/>
                    </a:cubicBezTo>
                    <a:cubicBezTo>
                      <a:pt x="101603" y="796955"/>
                      <a:pt x="102063" y="799800"/>
                      <a:pt x="102063" y="803106"/>
                    </a:cubicBezTo>
                    <a:cubicBezTo>
                      <a:pt x="101979" y="848730"/>
                      <a:pt x="101938" y="894374"/>
                      <a:pt x="101854" y="939998"/>
                    </a:cubicBezTo>
                    <a:close/>
                  </a:path>
                </a:pathLst>
              </a:custGeom>
              <a:solidFill>
                <a:srgbClr val="2B2B29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B2B4BB95-7E69-4EEA-996F-341B35513B23}"/>
              </a:ext>
            </a:extLst>
          </p:cNvPr>
          <p:cNvGrpSpPr/>
          <p:nvPr/>
        </p:nvGrpSpPr>
        <p:grpSpPr>
          <a:xfrm>
            <a:off x="10073461" y="434614"/>
            <a:ext cx="1396549" cy="1687475"/>
            <a:chOff x="8795463" y="2912452"/>
            <a:chExt cx="1396549" cy="1687475"/>
          </a:xfrm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E23B4263-032D-428C-B479-093BE3986579}"/>
                </a:ext>
              </a:extLst>
            </p:cNvPr>
            <p:cNvSpPr/>
            <p:nvPr/>
          </p:nvSpPr>
          <p:spPr>
            <a:xfrm>
              <a:off x="9043526" y="3017455"/>
              <a:ext cx="900423" cy="1178901"/>
            </a:xfrm>
            <a:custGeom>
              <a:avLst/>
              <a:gdLst>
                <a:gd name="connsiteX0" fmla="*/ 453641 w 901846"/>
                <a:gd name="connsiteY0" fmla="*/ 0 h 1180764"/>
                <a:gd name="connsiteX1" fmla="*/ 852131 w 901846"/>
                <a:gd name="connsiteY1" fmla="*/ 461410 h 1180764"/>
                <a:gd name="connsiteX2" fmla="*/ 608751 w 901846"/>
                <a:gd name="connsiteY2" fmla="*/ 886560 h 1180764"/>
                <a:gd name="connsiteX3" fmla="*/ 591743 w 901846"/>
                <a:gd name="connsiteY3" fmla="*/ 892674 h 1180764"/>
                <a:gd name="connsiteX4" fmla="*/ 591743 w 901846"/>
                <a:gd name="connsiteY4" fmla="*/ 1004961 h 1180764"/>
                <a:gd name="connsiteX5" fmla="*/ 626443 w 901846"/>
                <a:gd name="connsiteY5" fmla="*/ 1007120 h 1180764"/>
                <a:gd name="connsiteX6" fmla="*/ 901846 w 901846"/>
                <a:gd name="connsiteY6" fmla="*/ 1090391 h 1180764"/>
                <a:gd name="connsiteX7" fmla="*/ 450923 w 901846"/>
                <a:gd name="connsiteY7" fmla="*/ 1180764 h 1180764"/>
                <a:gd name="connsiteX8" fmla="*/ 0 w 901846"/>
                <a:gd name="connsiteY8" fmla="*/ 1090391 h 1180764"/>
                <a:gd name="connsiteX9" fmla="*/ 275403 w 901846"/>
                <a:gd name="connsiteY9" fmla="*/ 1007120 h 1180764"/>
                <a:gd name="connsiteX10" fmla="*/ 310103 w 901846"/>
                <a:gd name="connsiteY10" fmla="*/ 1004961 h 1180764"/>
                <a:gd name="connsiteX11" fmla="*/ 310103 w 901846"/>
                <a:gd name="connsiteY11" fmla="*/ 890720 h 1180764"/>
                <a:gd name="connsiteX12" fmla="*/ 298531 w 901846"/>
                <a:gd name="connsiteY12" fmla="*/ 886560 h 1180764"/>
                <a:gd name="connsiteX13" fmla="*/ 55151 w 901846"/>
                <a:gd name="connsiteY13" fmla="*/ 461410 h 1180764"/>
                <a:gd name="connsiteX14" fmla="*/ 453641 w 901846"/>
                <a:gd name="connsiteY14" fmla="*/ 0 h 11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846" h="1180764">
                  <a:moveTo>
                    <a:pt x="453641" y="0"/>
                  </a:moveTo>
                  <a:cubicBezTo>
                    <a:pt x="673721" y="0"/>
                    <a:pt x="852131" y="206580"/>
                    <a:pt x="852131" y="461410"/>
                  </a:cubicBezTo>
                  <a:cubicBezTo>
                    <a:pt x="852131" y="652533"/>
                    <a:pt x="751775" y="816515"/>
                    <a:pt x="608751" y="886560"/>
                  </a:cubicBezTo>
                  <a:lnTo>
                    <a:pt x="591743" y="892674"/>
                  </a:lnTo>
                  <a:lnTo>
                    <a:pt x="591743" y="1004961"/>
                  </a:lnTo>
                  <a:lnTo>
                    <a:pt x="626443" y="1007120"/>
                  </a:lnTo>
                  <a:cubicBezTo>
                    <a:pt x="788286" y="1020839"/>
                    <a:pt x="901846" y="1052957"/>
                    <a:pt x="901846" y="1090391"/>
                  </a:cubicBezTo>
                  <a:cubicBezTo>
                    <a:pt x="901846" y="1140303"/>
                    <a:pt x="699961" y="1180764"/>
                    <a:pt x="450923" y="1180764"/>
                  </a:cubicBezTo>
                  <a:cubicBezTo>
                    <a:pt x="201885" y="1180764"/>
                    <a:pt x="0" y="1140303"/>
                    <a:pt x="0" y="1090391"/>
                  </a:cubicBezTo>
                  <a:cubicBezTo>
                    <a:pt x="0" y="1052957"/>
                    <a:pt x="113560" y="1020839"/>
                    <a:pt x="275403" y="1007120"/>
                  </a:cubicBezTo>
                  <a:lnTo>
                    <a:pt x="310103" y="1004961"/>
                  </a:lnTo>
                  <a:lnTo>
                    <a:pt x="310103" y="890720"/>
                  </a:lnTo>
                  <a:lnTo>
                    <a:pt x="298531" y="886560"/>
                  </a:lnTo>
                  <a:cubicBezTo>
                    <a:pt x="155507" y="816515"/>
                    <a:pt x="55151" y="652533"/>
                    <a:pt x="55151" y="461410"/>
                  </a:cubicBezTo>
                  <a:cubicBezTo>
                    <a:pt x="55151" y="206580"/>
                    <a:pt x="233561" y="0"/>
                    <a:pt x="453641" y="0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Freeform: Shape 230">
              <a:extLst>
                <a:ext uri="{FF2B5EF4-FFF2-40B4-BE49-F238E27FC236}">
                  <a16:creationId xmlns:a16="http://schemas.microsoft.com/office/drawing/2014/main" id="{71CA1107-18F2-4454-A07F-13D565B66335}"/>
                </a:ext>
              </a:extLst>
            </p:cNvPr>
            <p:cNvSpPr/>
            <p:nvPr/>
          </p:nvSpPr>
          <p:spPr>
            <a:xfrm>
              <a:off x="8795463" y="4044766"/>
              <a:ext cx="1396549" cy="555161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32">
              <a:extLst>
                <a:ext uri="{FF2B5EF4-FFF2-40B4-BE49-F238E27FC236}">
                  <a16:creationId xmlns:a16="http://schemas.microsoft.com/office/drawing/2014/main" id="{83856441-BD6C-48C8-8989-46D2EDEB75F7}"/>
                </a:ext>
              </a:extLst>
            </p:cNvPr>
            <p:cNvSpPr/>
            <p:nvPr/>
          </p:nvSpPr>
          <p:spPr>
            <a:xfrm>
              <a:off x="9321368" y="3427557"/>
              <a:ext cx="75783" cy="107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33">
              <a:extLst>
                <a:ext uri="{FF2B5EF4-FFF2-40B4-BE49-F238E27FC236}">
                  <a16:creationId xmlns:a16="http://schemas.microsoft.com/office/drawing/2014/main" id="{10D25C11-01A5-4B31-9335-9786C58547BF}"/>
                </a:ext>
              </a:extLst>
            </p:cNvPr>
            <p:cNvSpPr/>
            <p:nvPr/>
          </p:nvSpPr>
          <p:spPr>
            <a:xfrm>
              <a:off x="9634335" y="3427557"/>
              <a:ext cx="75783" cy="1076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34">
              <a:extLst>
                <a:ext uri="{FF2B5EF4-FFF2-40B4-BE49-F238E27FC236}">
                  <a16:creationId xmlns:a16="http://schemas.microsoft.com/office/drawing/2014/main" id="{115AC15F-1B39-4DF6-9EE5-FD084239E52E}"/>
                </a:ext>
              </a:extLst>
            </p:cNvPr>
            <p:cNvSpPr/>
            <p:nvPr/>
          </p:nvSpPr>
          <p:spPr>
            <a:xfrm>
              <a:off x="9092612" y="3011445"/>
              <a:ext cx="779005" cy="378099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9C90593E-6924-4177-8ACC-28B21E5D83C7}"/>
                </a:ext>
              </a:extLst>
            </p:cNvPr>
            <p:cNvSpPr/>
            <p:nvPr/>
          </p:nvSpPr>
          <p:spPr>
            <a:xfrm flipH="1">
              <a:off x="9049053" y="2912452"/>
              <a:ext cx="976063" cy="979108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68">
            <a:extLst>
              <a:ext uri="{FF2B5EF4-FFF2-40B4-BE49-F238E27FC236}">
                <a16:creationId xmlns:a16="http://schemas.microsoft.com/office/drawing/2014/main" id="{96702C3B-8630-4C28-9AF3-597698DB8FD7}"/>
              </a:ext>
            </a:extLst>
          </p:cNvPr>
          <p:cNvGrpSpPr/>
          <p:nvPr/>
        </p:nvGrpSpPr>
        <p:grpSpPr>
          <a:xfrm>
            <a:off x="2957248" y="2803675"/>
            <a:ext cx="4558732" cy="4371336"/>
            <a:chOff x="619126" y="1482013"/>
            <a:chExt cx="4318075" cy="4140574"/>
          </a:xfrm>
        </p:grpSpPr>
        <p:grpSp>
          <p:nvGrpSpPr>
            <p:cNvPr id="20" name="Group 169">
              <a:extLst>
                <a:ext uri="{FF2B5EF4-FFF2-40B4-BE49-F238E27FC236}">
                  <a16:creationId xmlns:a16="http://schemas.microsoft.com/office/drawing/2014/main" id="{1BABBEE7-18F3-48EE-B0FA-9261648A07EB}"/>
                </a:ext>
              </a:extLst>
            </p:cNvPr>
            <p:cNvGrpSpPr/>
            <p:nvPr/>
          </p:nvGrpSpPr>
          <p:grpSpPr>
            <a:xfrm>
              <a:off x="1517602" y="2715374"/>
              <a:ext cx="2236317" cy="2907213"/>
              <a:chOff x="3491880" y="3356992"/>
              <a:chExt cx="2160240" cy="2808312"/>
            </a:xfrm>
          </p:grpSpPr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05F665EC-1787-464F-B5AA-E7F08D29CBC0}"/>
                  </a:ext>
                </a:extLst>
              </p:cNvPr>
              <p:cNvSpPr/>
              <p:nvPr/>
            </p:nvSpPr>
            <p:spPr>
              <a:xfrm>
                <a:off x="3491880" y="3356992"/>
                <a:ext cx="2160240" cy="2808312"/>
              </a:xfrm>
              <a:prstGeom prst="roundRect">
                <a:avLst>
                  <a:gd name="adj" fmla="val 6085"/>
                </a:avLst>
              </a:prstGeom>
              <a:solidFill>
                <a:schemeClr val="bg1"/>
              </a:solidFill>
              <a:ln w="269875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perspectiveRelaxed" fov="5700000">
                  <a:rot lat="17373598" lon="0" rev="0"/>
                </a:camera>
                <a:lightRig rig="threePt" dir="t"/>
              </a:scene3d>
              <a:sp3d extrusionH="82550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Oval 175">
                <a:extLst>
                  <a:ext uri="{FF2B5EF4-FFF2-40B4-BE49-F238E27FC236}">
                    <a16:creationId xmlns:a16="http://schemas.microsoft.com/office/drawing/2014/main" id="{74DD04E1-7B87-41FF-B599-B7C0BEF4E2AF}"/>
                  </a:ext>
                </a:extLst>
              </p:cNvPr>
              <p:cNvSpPr/>
              <p:nvPr/>
            </p:nvSpPr>
            <p:spPr>
              <a:xfrm>
                <a:off x="4391980" y="5373216"/>
                <a:ext cx="360040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80FDCCD-50F1-4DAE-A645-C0B34365BA91}"/>
                </a:ext>
              </a:extLst>
            </p:cNvPr>
            <p:cNvSpPr/>
            <p:nvPr/>
          </p:nvSpPr>
          <p:spPr>
            <a:xfrm>
              <a:off x="619126" y="1482013"/>
              <a:ext cx="4318075" cy="3293387"/>
            </a:xfrm>
            <a:custGeom>
              <a:avLst/>
              <a:gdLst>
                <a:gd name="connsiteX0" fmla="*/ 704850 w 4076700"/>
                <a:gd name="connsiteY0" fmla="*/ 3171825 h 3181350"/>
                <a:gd name="connsiteX1" fmla="*/ 3143250 w 4076700"/>
                <a:gd name="connsiteY1" fmla="*/ 3181350 h 3181350"/>
                <a:gd name="connsiteX2" fmla="*/ 4076700 w 4076700"/>
                <a:gd name="connsiteY2" fmla="*/ 0 h 3181350"/>
                <a:gd name="connsiteX3" fmla="*/ 0 w 4076700"/>
                <a:gd name="connsiteY3" fmla="*/ 0 h 3181350"/>
                <a:gd name="connsiteX4" fmla="*/ 704850 w 4076700"/>
                <a:gd name="connsiteY4" fmla="*/ 3171825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3181350">
                  <a:moveTo>
                    <a:pt x="704850" y="3171825"/>
                  </a:moveTo>
                  <a:lnTo>
                    <a:pt x="3143250" y="318135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704850" y="3171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60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2" name="Group 61">
            <a:extLst>
              <a:ext uri="{FF2B5EF4-FFF2-40B4-BE49-F238E27FC236}">
                <a16:creationId xmlns:a16="http://schemas.microsoft.com/office/drawing/2014/main" id="{13036255-7EC7-41AB-9660-E23EA1CB4986}"/>
              </a:ext>
            </a:extLst>
          </p:cNvPr>
          <p:cNvGrpSpPr/>
          <p:nvPr/>
        </p:nvGrpSpPr>
        <p:grpSpPr>
          <a:xfrm>
            <a:off x="309321" y="3717803"/>
            <a:ext cx="2892793" cy="3168403"/>
            <a:chOff x="1058291" y="3689597"/>
            <a:chExt cx="2892793" cy="3168403"/>
          </a:xfrm>
        </p:grpSpPr>
        <p:sp>
          <p:nvSpPr>
            <p:cNvPr id="103" name="Freeform: Shape 53">
              <a:extLst>
                <a:ext uri="{FF2B5EF4-FFF2-40B4-BE49-F238E27FC236}">
                  <a16:creationId xmlns:a16="http://schemas.microsoft.com/office/drawing/2014/main" id="{1EEE19B8-1171-4ED7-A67E-54DDE3D9372E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54">
              <a:extLst>
                <a:ext uri="{FF2B5EF4-FFF2-40B4-BE49-F238E27FC236}">
                  <a16:creationId xmlns:a16="http://schemas.microsoft.com/office/drawing/2014/main" id="{2FD19413-9091-4A08-9805-123203FC87D2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AAC66803-FF4E-4DFD-8FCB-D084914F2CBE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D264D4C0-DA76-4F5E-9F09-DB484AB99365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EB1D629C-D355-4364-9DD4-828AF6F3FE96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39580D5B-FD25-47C7-86A7-D524AD3A5EEF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C73604EE-B82F-4AE0-A8F1-CA45F4D6B4B4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1DA03FAE-656B-4B31-9722-AC8B4600532E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726D6706-4EFC-4FF8-8294-B8534C0669DA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830C9355-C9A4-4D50-8839-22738E8B84A5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9D047B98-4C20-4F50-8782-043CA7059B02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E9D5C5B2-8988-4AD9-B875-F99284273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33">
              <a:extLst>
                <a:ext uri="{FF2B5EF4-FFF2-40B4-BE49-F238E27FC236}">
                  <a16:creationId xmlns:a16="http://schemas.microsoft.com/office/drawing/2014/main" id="{DD51D3DA-FC2C-46DD-82EC-3C57F739A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Oval 34">
              <a:extLst>
                <a:ext uri="{FF2B5EF4-FFF2-40B4-BE49-F238E27FC236}">
                  <a16:creationId xmlns:a16="http://schemas.microsoft.com/office/drawing/2014/main" id="{B88E2B5A-8BD0-4DAE-A018-98DC2BE021FA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Oval 35">
              <a:extLst>
                <a:ext uri="{FF2B5EF4-FFF2-40B4-BE49-F238E27FC236}">
                  <a16:creationId xmlns:a16="http://schemas.microsoft.com/office/drawing/2014/main" id="{FE70ED10-3B15-4881-9BCC-D7B533F5B1D8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79EB3189-DD2C-4277-B9A4-AE1171760AE0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F3ED066E-86DE-4614-AC65-252E90BD30D5}"/>
              </a:ext>
            </a:extLst>
          </p:cNvPr>
          <p:cNvGrpSpPr/>
          <p:nvPr/>
        </p:nvGrpSpPr>
        <p:grpSpPr>
          <a:xfrm>
            <a:off x="370995" y="1039547"/>
            <a:ext cx="2885112" cy="2622090"/>
            <a:chOff x="833153" y="6858000"/>
            <a:chExt cx="2885112" cy="2622090"/>
          </a:xfrm>
        </p:grpSpPr>
        <p:sp>
          <p:nvSpPr>
            <p:cNvPr id="120" name="Freeform: Shape 57">
              <a:extLst>
                <a:ext uri="{FF2B5EF4-FFF2-40B4-BE49-F238E27FC236}">
                  <a16:creationId xmlns:a16="http://schemas.microsoft.com/office/drawing/2014/main" id="{A6EC1E38-AEE1-475F-81AB-8121C68283F3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1" name="Freeform: Shape 58">
              <a:extLst>
                <a:ext uri="{FF2B5EF4-FFF2-40B4-BE49-F238E27FC236}">
                  <a16:creationId xmlns:a16="http://schemas.microsoft.com/office/drawing/2014/main" id="{ADA20338-367F-4EA5-9A29-9E28DBEF3958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51FE14-9664-4175-8B3F-5CA10B695289}"/>
              </a:ext>
            </a:extLst>
          </p:cNvPr>
          <p:cNvGrpSpPr/>
          <p:nvPr/>
        </p:nvGrpSpPr>
        <p:grpSpPr>
          <a:xfrm>
            <a:off x="4047648" y="1279447"/>
            <a:ext cx="2349128" cy="1704954"/>
            <a:chOff x="7197093" y="2711695"/>
            <a:chExt cx="4508354" cy="327208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BF3F123-5320-4A9C-9722-BF422C19D28B}"/>
                </a:ext>
              </a:extLst>
            </p:cNvPr>
            <p:cNvSpPr/>
            <p:nvPr/>
          </p:nvSpPr>
          <p:spPr>
            <a:xfrm>
              <a:off x="7197093" y="4828320"/>
              <a:ext cx="4508354" cy="1155455"/>
            </a:xfrm>
            <a:custGeom>
              <a:avLst/>
              <a:gdLst>
                <a:gd name="connsiteX0" fmla="*/ 3525979 w 4508354"/>
                <a:gd name="connsiteY0" fmla="*/ 1024505 h 1387465"/>
                <a:gd name="connsiteX1" fmla="*/ 3498253 w 4508354"/>
                <a:gd name="connsiteY1" fmla="*/ 1064636 h 1387465"/>
                <a:gd name="connsiteX2" fmla="*/ 3650020 w 4508354"/>
                <a:gd name="connsiteY2" fmla="*/ 1064636 h 1387465"/>
                <a:gd name="connsiteX3" fmla="*/ 3620105 w 4508354"/>
                <a:gd name="connsiteY3" fmla="*/ 1025965 h 1387465"/>
                <a:gd name="connsiteX4" fmla="*/ 3525979 w 4508354"/>
                <a:gd name="connsiteY4" fmla="*/ 1024505 h 1387465"/>
                <a:gd name="connsiteX5" fmla="*/ 900707 w 4508354"/>
                <a:gd name="connsiteY5" fmla="*/ 1022316 h 1387465"/>
                <a:gd name="connsiteX6" fmla="*/ 863495 w 4508354"/>
                <a:gd name="connsiteY6" fmla="*/ 1059528 h 1387465"/>
                <a:gd name="connsiteX7" fmla="*/ 1028397 w 4508354"/>
                <a:gd name="connsiteY7" fmla="*/ 1059528 h 1387465"/>
                <a:gd name="connsiteX8" fmla="*/ 1006507 w 4508354"/>
                <a:gd name="connsiteY8" fmla="*/ 1024505 h 1387465"/>
                <a:gd name="connsiteX9" fmla="*/ 900707 w 4508354"/>
                <a:gd name="connsiteY9" fmla="*/ 1022316 h 1387465"/>
                <a:gd name="connsiteX10" fmla="*/ 2641496 w 4508354"/>
                <a:gd name="connsiteY10" fmla="*/ 893157 h 1387465"/>
                <a:gd name="connsiteX11" fmla="*/ 2611729 w 4508354"/>
                <a:gd name="connsiteY11" fmla="*/ 896816 h 1387465"/>
                <a:gd name="connsiteX12" fmla="*/ 2614648 w 4508354"/>
                <a:gd name="connsiteY12" fmla="*/ 945703 h 1387465"/>
                <a:gd name="connsiteX13" fmla="*/ 2290683 w 4508354"/>
                <a:gd name="connsiteY13" fmla="*/ 945703 h 1387465"/>
                <a:gd name="connsiteX14" fmla="*/ 2287765 w 4508354"/>
                <a:gd name="connsiteY14" fmla="*/ 894628 h 1387465"/>
                <a:gd name="connsiteX15" fmla="*/ 2243256 w 4508354"/>
                <a:gd name="connsiteY15" fmla="*/ 894628 h 1387465"/>
                <a:gd name="connsiteX16" fmla="*/ 2238878 w 4508354"/>
                <a:gd name="connsiteY16" fmla="*/ 943514 h 1387465"/>
                <a:gd name="connsiteX17" fmla="*/ 1908347 w 4508354"/>
                <a:gd name="connsiteY17" fmla="*/ 943514 h 1387465"/>
                <a:gd name="connsiteX18" fmla="*/ 1910535 w 4508354"/>
                <a:gd name="connsiteY18" fmla="*/ 918706 h 1387465"/>
                <a:gd name="connsiteX19" fmla="*/ 1912725 w 4508354"/>
                <a:gd name="connsiteY19" fmla="*/ 895357 h 1387465"/>
                <a:gd name="connsiteX20" fmla="*/ 1865297 w 4508354"/>
                <a:gd name="connsiteY20" fmla="*/ 958107 h 1387465"/>
                <a:gd name="connsiteX21" fmla="*/ 2664993 w 4508354"/>
                <a:gd name="connsiteY21" fmla="*/ 958107 h 1387465"/>
                <a:gd name="connsiteX22" fmla="*/ 2641496 w 4508354"/>
                <a:gd name="connsiteY22" fmla="*/ 893157 h 1387465"/>
                <a:gd name="connsiteX23" fmla="*/ 2589110 w 4508354"/>
                <a:gd name="connsiteY23" fmla="*/ 674273 h 1387465"/>
                <a:gd name="connsiteX24" fmla="*/ 2629241 w 4508354"/>
                <a:gd name="connsiteY24" fmla="*/ 849389 h 1387465"/>
                <a:gd name="connsiteX25" fmla="*/ 1919292 w 4508354"/>
                <a:gd name="connsiteY25" fmla="*/ 849389 h 1387465"/>
                <a:gd name="connsiteX26" fmla="*/ 1955045 w 4508354"/>
                <a:gd name="connsiteY26" fmla="*/ 688136 h 1387465"/>
                <a:gd name="connsiteX27" fmla="*/ 1976934 w 4508354"/>
                <a:gd name="connsiteY27" fmla="*/ 675003 h 1387465"/>
                <a:gd name="connsiteX28" fmla="*/ 2589110 w 4508354"/>
                <a:gd name="connsiteY28" fmla="*/ 674273 h 1387465"/>
                <a:gd name="connsiteX29" fmla="*/ 2493526 w 4508354"/>
                <a:gd name="connsiteY29" fmla="*/ 651653 h 1387465"/>
                <a:gd name="connsiteX30" fmla="*/ 1950667 w 4508354"/>
                <a:gd name="connsiteY30" fmla="*/ 654572 h 1387465"/>
                <a:gd name="connsiteX31" fmla="*/ 1911265 w 4508354"/>
                <a:gd name="connsiteY31" fmla="*/ 668435 h 1387465"/>
                <a:gd name="connsiteX32" fmla="*/ 1865297 w 4508354"/>
                <a:gd name="connsiteY32" fmla="*/ 866900 h 1387465"/>
                <a:gd name="connsiteX33" fmla="*/ 2685423 w 4508354"/>
                <a:gd name="connsiteY33" fmla="*/ 867630 h 1387465"/>
                <a:gd name="connsiteX34" fmla="*/ 2637996 w 4508354"/>
                <a:gd name="connsiteY34" fmla="*/ 666976 h 1387465"/>
                <a:gd name="connsiteX35" fmla="*/ 2610270 w 4508354"/>
                <a:gd name="connsiteY35" fmla="*/ 652383 h 1387465"/>
                <a:gd name="connsiteX36" fmla="*/ 2493526 w 4508354"/>
                <a:gd name="connsiteY36" fmla="*/ 651653 h 1387465"/>
                <a:gd name="connsiteX37" fmla="*/ 3086730 w 4508354"/>
                <a:gd name="connsiteY37" fmla="*/ 485932 h 1387465"/>
                <a:gd name="connsiteX38" fmla="*/ 3176477 w 4508354"/>
                <a:gd name="connsiteY38" fmla="*/ 488942 h 1387465"/>
                <a:gd name="connsiteX39" fmla="*/ 3216608 w 4508354"/>
                <a:gd name="connsiteY39" fmla="*/ 534910 h 1387465"/>
                <a:gd name="connsiteX40" fmla="*/ 3209312 w 4508354"/>
                <a:gd name="connsiteY40" fmla="*/ 545854 h 1387465"/>
                <a:gd name="connsiteX41" fmla="*/ 3026900 w 4508354"/>
                <a:gd name="connsiteY41" fmla="*/ 543666 h 1387465"/>
                <a:gd name="connsiteX42" fmla="*/ 2989687 w 4508354"/>
                <a:gd name="connsiteY42" fmla="*/ 495509 h 1387465"/>
                <a:gd name="connsiteX43" fmla="*/ 2996984 w 4508354"/>
                <a:gd name="connsiteY43" fmla="*/ 486753 h 1387465"/>
                <a:gd name="connsiteX44" fmla="*/ 3086730 w 4508354"/>
                <a:gd name="connsiteY44" fmla="*/ 485932 h 1387465"/>
                <a:gd name="connsiteX45" fmla="*/ 1343604 w 4508354"/>
                <a:gd name="connsiteY45" fmla="*/ 485294 h 1387465"/>
                <a:gd name="connsiteX46" fmla="*/ 1463261 w 4508354"/>
                <a:gd name="connsiteY46" fmla="*/ 485294 h 1387465"/>
                <a:gd name="connsiteX47" fmla="*/ 1399052 w 4508354"/>
                <a:gd name="connsiteY47" fmla="*/ 548044 h 1387465"/>
                <a:gd name="connsiteX48" fmla="*/ 1280125 w 4508354"/>
                <a:gd name="connsiteY48" fmla="*/ 548044 h 1387465"/>
                <a:gd name="connsiteX49" fmla="*/ 1343604 w 4508354"/>
                <a:gd name="connsiteY49" fmla="*/ 485294 h 1387465"/>
                <a:gd name="connsiteX50" fmla="*/ 1157543 w 4508354"/>
                <a:gd name="connsiteY50" fmla="*/ 485293 h 1387465"/>
                <a:gd name="connsiteX51" fmla="*/ 1276477 w 4508354"/>
                <a:gd name="connsiteY51" fmla="*/ 485293 h 1387465"/>
                <a:gd name="connsiteX52" fmla="*/ 1202781 w 4508354"/>
                <a:gd name="connsiteY52" fmla="*/ 548773 h 1387465"/>
                <a:gd name="connsiteX53" fmla="*/ 1086767 w 4508354"/>
                <a:gd name="connsiteY53" fmla="*/ 548773 h 1387465"/>
                <a:gd name="connsiteX54" fmla="*/ 1157543 w 4508354"/>
                <a:gd name="connsiteY54" fmla="*/ 485293 h 1387465"/>
                <a:gd name="connsiteX55" fmla="*/ 2700656 w 4508354"/>
                <a:gd name="connsiteY55" fmla="*/ 485202 h 1387465"/>
                <a:gd name="connsiteX56" fmla="*/ 2777360 w 4508354"/>
                <a:gd name="connsiteY56" fmla="*/ 488212 h 1387465"/>
                <a:gd name="connsiteX57" fmla="*/ 2808006 w 4508354"/>
                <a:gd name="connsiteY57" fmla="*/ 533450 h 1387465"/>
                <a:gd name="connsiteX58" fmla="*/ 2799979 w 4508354"/>
                <a:gd name="connsiteY58" fmla="*/ 546584 h 1387465"/>
                <a:gd name="connsiteX59" fmla="*/ 2648942 w 4508354"/>
                <a:gd name="connsiteY59" fmla="*/ 544395 h 1387465"/>
                <a:gd name="connsiteX60" fmla="*/ 2614648 w 4508354"/>
                <a:gd name="connsiteY60" fmla="*/ 486023 h 1387465"/>
                <a:gd name="connsiteX61" fmla="*/ 2700656 w 4508354"/>
                <a:gd name="connsiteY61" fmla="*/ 485202 h 1387465"/>
                <a:gd name="connsiteX62" fmla="*/ 3288480 w 4508354"/>
                <a:gd name="connsiteY62" fmla="*/ 484928 h 1387465"/>
                <a:gd name="connsiteX63" fmla="*/ 3363269 w 4508354"/>
                <a:gd name="connsiteY63" fmla="*/ 488211 h 1387465"/>
                <a:gd name="connsiteX64" fmla="*/ 3401940 w 4508354"/>
                <a:gd name="connsiteY64" fmla="*/ 534180 h 1387465"/>
                <a:gd name="connsiteX65" fmla="*/ 3395373 w 4508354"/>
                <a:gd name="connsiteY65" fmla="*/ 545124 h 1387465"/>
                <a:gd name="connsiteX66" fmla="*/ 3251632 w 4508354"/>
                <a:gd name="connsiteY66" fmla="*/ 542936 h 1387465"/>
                <a:gd name="connsiteX67" fmla="*/ 3206394 w 4508354"/>
                <a:gd name="connsiteY67" fmla="*/ 497697 h 1387465"/>
                <a:gd name="connsiteX68" fmla="*/ 3213691 w 4508354"/>
                <a:gd name="connsiteY68" fmla="*/ 486023 h 1387465"/>
                <a:gd name="connsiteX69" fmla="*/ 3288480 w 4508354"/>
                <a:gd name="connsiteY69" fmla="*/ 484928 h 1387465"/>
                <a:gd name="connsiteX70" fmla="*/ 3652209 w 4508354"/>
                <a:gd name="connsiteY70" fmla="*/ 484655 h 1387465"/>
                <a:gd name="connsiteX71" fmla="*/ 3724444 w 4508354"/>
                <a:gd name="connsiteY71" fmla="*/ 488213 h 1387465"/>
                <a:gd name="connsiteX72" fmla="*/ 3774060 w 4508354"/>
                <a:gd name="connsiteY72" fmla="*/ 533451 h 1387465"/>
                <a:gd name="connsiteX73" fmla="*/ 3768953 w 4508354"/>
                <a:gd name="connsiteY73" fmla="*/ 542936 h 1387465"/>
                <a:gd name="connsiteX74" fmla="*/ 3613538 w 4508354"/>
                <a:gd name="connsiteY74" fmla="*/ 540747 h 1387465"/>
                <a:gd name="connsiteX75" fmla="*/ 3571218 w 4508354"/>
                <a:gd name="connsiteY75" fmla="*/ 486023 h 1387465"/>
                <a:gd name="connsiteX76" fmla="*/ 3652209 w 4508354"/>
                <a:gd name="connsiteY76" fmla="*/ 484655 h 1387465"/>
                <a:gd name="connsiteX77" fmla="*/ 1536225 w 4508354"/>
                <a:gd name="connsiteY77" fmla="*/ 484564 h 1387465"/>
                <a:gd name="connsiteX78" fmla="*/ 1651510 w 4508354"/>
                <a:gd name="connsiteY78" fmla="*/ 484564 h 1387465"/>
                <a:gd name="connsiteX79" fmla="*/ 1591679 w 4508354"/>
                <a:gd name="connsiteY79" fmla="*/ 548044 h 1387465"/>
                <a:gd name="connsiteX80" fmla="*/ 1469098 w 4508354"/>
                <a:gd name="connsiteY80" fmla="*/ 548044 h 1387465"/>
                <a:gd name="connsiteX81" fmla="*/ 1536225 w 4508354"/>
                <a:gd name="connsiteY81" fmla="*/ 484564 h 1387465"/>
                <a:gd name="connsiteX82" fmla="*/ 833580 w 4508354"/>
                <a:gd name="connsiteY82" fmla="*/ 484564 h 1387465"/>
                <a:gd name="connsiteX83" fmla="*/ 1085308 w 4508354"/>
                <a:gd name="connsiteY83" fmla="*/ 484564 h 1387465"/>
                <a:gd name="connsiteX84" fmla="*/ 1016721 w 4508354"/>
                <a:gd name="connsiteY84" fmla="*/ 548044 h 1387465"/>
                <a:gd name="connsiteX85" fmla="*/ 790531 w 4508354"/>
                <a:gd name="connsiteY85" fmla="*/ 548044 h 1387465"/>
                <a:gd name="connsiteX86" fmla="*/ 754778 w 4508354"/>
                <a:gd name="connsiteY86" fmla="*/ 546584 h 1387465"/>
                <a:gd name="connsiteX87" fmla="*/ 833580 w 4508354"/>
                <a:gd name="connsiteY87" fmla="*/ 484564 h 1387465"/>
                <a:gd name="connsiteX88" fmla="*/ 2884071 w 4508354"/>
                <a:gd name="connsiteY88" fmla="*/ 484199 h 1387465"/>
                <a:gd name="connsiteX89" fmla="*/ 2957583 w 4508354"/>
                <a:gd name="connsiteY89" fmla="*/ 487482 h 1387465"/>
                <a:gd name="connsiteX90" fmla="*/ 2996254 w 4508354"/>
                <a:gd name="connsiteY90" fmla="*/ 534180 h 1387465"/>
                <a:gd name="connsiteX91" fmla="*/ 2989687 w 4508354"/>
                <a:gd name="connsiteY91" fmla="*/ 544395 h 1387465"/>
                <a:gd name="connsiteX92" fmla="*/ 2835002 w 4508354"/>
                <a:gd name="connsiteY92" fmla="*/ 542207 h 1387465"/>
                <a:gd name="connsiteX93" fmla="*/ 2800708 w 4508354"/>
                <a:gd name="connsiteY93" fmla="*/ 485294 h 1387465"/>
                <a:gd name="connsiteX94" fmla="*/ 2884071 w 4508354"/>
                <a:gd name="connsiteY94" fmla="*/ 484199 h 1387465"/>
                <a:gd name="connsiteX95" fmla="*/ 3468885 w 4508354"/>
                <a:gd name="connsiteY95" fmla="*/ 483925 h 1387465"/>
                <a:gd name="connsiteX96" fmla="*/ 3536924 w 4508354"/>
                <a:gd name="connsiteY96" fmla="*/ 487483 h 1387465"/>
                <a:gd name="connsiteX97" fmla="*/ 3589459 w 4508354"/>
                <a:gd name="connsiteY97" fmla="*/ 531991 h 1387465"/>
                <a:gd name="connsiteX98" fmla="*/ 3582892 w 4508354"/>
                <a:gd name="connsiteY98" fmla="*/ 543665 h 1387465"/>
                <a:gd name="connsiteX99" fmla="*/ 3429666 w 4508354"/>
                <a:gd name="connsiteY99" fmla="*/ 541476 h 1387465"/>
                <a:gd name="connsiteX100" fmla="*/ 3391724 w 4508354"/>
                <a:gd name="connsiteY100" fmla="*/ 494779 h 1387465"/>
                <a:gd name="connsiteX101" fmla="*/ 3399751 w 4508354"/>
                <a:gd name="connsiteY101" fmla="*/ 485293 h 1387465"/>
                <a:gd name="connsiteX102" fmla="*/ 3468885 w 4508354"/>
                <a:gd name="connsiteY102" fmla="*/ 483925 h 1387465"/>
                <a:gd name="connsiteX103" fmla="*/ 1720827 w 4508354"/>
                <a:gd name="connsiteY103" fmla="*/ 483834 h 1387465"/>
                <a:gd name="connsiteX104" fmla="*/ 2563572 w 4508354"/>
                <a:gd name="connsiteY104" fmla="*/ 484564 h 1387465"/>
                <a:gd name="connsiteX105" fmla="*/ 2610270 w 4508354"/>
                <a:gd name="connsiteY105" fmla="*/ 544395 h 1387465"/>
                <a:gd name="connsiteX106" fmla="*/ 1665374 w 4508354"/>
                <a:gd name="connsiteY106" fmla="*/ 544395 h 1387465"/>
                <a:gd name="connsiteX107" fmla="*/ 1720827 w 4508354"/>
                <a:gd name="connsiteY107" fmla="*/ 483834 h 1387465"/>
                <a:gd name="connsiteX108" fmla="*/ 2322058 w 4508354"/>
                <a:gd name="connsiteY108" fmla="*/ 415247 h 1387465"/>
                <a:gd name="connsiteX109" fmla="*/ 2488418 w 4508354"/>
                <a:gd name="connsiteY109" fmla="*/ 415247 h 1387465"/>
                <a:gd name="connsiteX110" fmla="*/ 2497174 w 4508354"/>
                <a:gd name="connsiteY110" fmla="*/ 468510 h 1387465"/>
                <a:gd name="connsiteX111" fmla="*/ 2343948 w 4508354"/>
                <a:gd name="connsiteY111" fmla="*/ 466322 h 1387465"/>
                <a:gd name="connsiteX112" fmla="*/ 2322058 w 4508354"/>
                <a:gd name="connsiteY112" fmla="*/ 415247 h 1387465"/>
                <a:gd name="connsiteX113" fmla="*/ 2767782 w 4508354"/>
                <a:gd name="connsiteY113" fmla="*/ 413970 h 1387465"/>
                <a:gd name="connsiteX114" fmla="*/ 2843757 w 4508354"/>
                <a:gd name="connsiteY114" fmla="*/ 416706 h 1387465"/>
                <a:gd name="connsiteX115" fmla="*/ 2868565 w 4508354"/>
                <a:gd name="connsiteY115" fmla="*/ 469240 h 1387465"/>
                <a:gd name="connsiteX116" fmla="*/ 2722636 w 4508354"/>
                <a:gd name="connsiteY116" fmla="*/ 467051 h 1387465"/>
                <a:gd name="connsiteX117" fmla="*/ 2683964 w 4508354"/>
                <a:gd name="connsiteY117" fmla="*/ 428380 h 1387465"/>
                <a:gd name="connsiteX118" fmla="*/ 2691261 w 4508354"/>
                <a:gd name="connsiteY118" fmla="*/ 414517 h 1387465"/>
                <a:gd name="connsiteX119" fmla="*/ 2767782 w 4508354"/>
                <a:gd name="connsiteY119" fmla="*/ 413970 h 1387465"/>
                <a:gd name="connsiteX120" fmla="*/ 3610528 w 4508354"/>
                <a:gd name="connsiteY120" fmla="*/ 413422 h 1387465"/>
                <a:gd name="connsiteX121" fmla="*/ 3681396 w 4508354"/>
                <a:gd name="connsiteY121" fmla="*/ 416706 h 1387465"/>
                <a:gd name="connsiteX122" fmla="*/ 3725905 w 4508354"/>
                <a:gd name="connsiteY122" fmla="*/ 458295 h 1387465"/>
                <a:gd name="connsiteX123" fmla="*/ 3719337 w 4508354"/>
                <a:gd name="connsiteY123" fmla="*/ 469240 h 1387465"/>
                <a:gd name="connsiteX124" fmla="*/ 3579975 w 4508354"/>
                <a:gd name="connsiteY124" fmla="*/ 467051 h 1387465"/>
                <a:gd name="connsiteX125" fmla="*/ 3534006 w 4508354"/>
                <a:gd name="connsiteY125" fmla="*/ 424732 h 1387465"/>
                <a:gd name="connsiteX126" fmla="*/ 3539114 w 4508354"/>
                <a:gd name="connsiteY126" fmla="*/ 414517 h 1387465"/>
                <a:gd name="connsiteX127" fmla="*/ 3610528 w 4508354"/>
                <a:gd name="connsiteY127" fmla="*/ 413422 h 1387465"/>
                <a:gd name="connsiteX128" fmla="*/ 2513956 w 4508354"/>
                <a:gd name="connsiteY128" fmla="*/ 413058 h 1387465"/>
                <a:gd name="connsiteX129" fmla="*/ 2651860 w 4508354"/>
                <a:gd name="connsiteY129" fmla="*/ 413787 h 1387465"/>
                <a:gd name="connsiteX130" fmla="*/ 2679586 w 4508354"/>
                <a:gd name="connsiteY130" fmla="*/ 469240 h 1387465"/>
                <a:gd name="connsiteX131" fmla="*/ 2532927 w 4508354"/>
                <a:gd name="connsiteY131" fmla="*/ 467052 h 1387465"/>
                <a:gd name="connsiteX132" fmla="*/ 2503741 w 4508354"/>
                <a:gd name="connsiteY132" fmla="*/ 423273 h 1387465"/>
                <a:gd name="connsiteX133" fmla="*/ 2513956 w 4508354"/>
                <a:gd name="connsiteY133" fmla="*/ 413058 h 1387465"/>
                <a:gd name="connsiteX134" fmla="*/ 3431034 w 4508354"/>
                <a:gd name="connsiteY134" fmla="*/ 412693 h 1387465"/>
                <a:gd name="connsiteX135" fmla="*/ 3500442 w 4508354"/>
                <a:gd name="connsiteY135" fmla="*/ 415977 h 1387465"/>
                <a:gd name="connsiteX136" fmla="*/ 3542761 w 4508354"/>
                <a:gd name="connsiteY136" fmla="*/ 458296 h 1387465"/>
                <a:gd name="connsiteX137" fmla="*/ 3536195 w 4508354"/>
                <a:gd name="connsiteY137" fmla="*/ 469241 h 1387465"/>
                <a:gd name="connsiteX138" fmla="*/ 3399021 w 4508354"/>
                <a:gd name="connsiteY138" fmla="*/ 467052 h 1387465"/>
                <a:gd name="connsiteX139" fmla="*/ 3354512 w 4508354"/>
                <a:gd name="connsiteY139" fmla="*/ 426191 h 1387465"/>
                <a:gd name="connsiteX140" fmla="*/ 3361079 w 4508354"/>
                <a:gd name="connsiteY140" fmla="*/ 413788 h 1387465"/>
                <a:gd name="connsiteX141" fmla="*/ 3431034 w 4508354"/>
                <a:gd name="connsiteY141" fmla="*/ 412693 h 1387465"/>
                <a:gd name="connsiteX142" fmla="*/ 3186783 w 4508354"/>
                <a:gd name="connsiteY142" fmla="*/ 412511 h 1387465"/>
                <a:gd name="connsiteX143" fmla="*/ 3318029 w 4508354"/>
                <a:gd name="connsiteY143" fmla="*/ 415247 h 1387465"/>
                <a:gd name="connsiteX144" fmla="*/ 3362538 w 4508354"/>
                <a:gd name="connsiteY144" fmla="*/ 456836 h 1387465"/>
                <a:gd name="connsiteX145" fmla="*/ 3355971 w 4508354"/>
                <a:gd name="connsiteY145" fmla="*/ 469241 h 1387465"/>
                <a:gd name="connsiteX146" fmla="*/ 3263305 w 4508354"/>
                <a:gd name="connsiteY146" fmla="*/ 469241 h 1387465"/>
                <a:gd name="connsiteX147" fmla="*/ 3110809 w 4508354"/>
                <a:gd name="connsiteY147" fmla="*/ 469241 h 1387465"/>
                <a:gd name="connsiteX148" fmla="*/ 3053896 w 4508354"/>
                <a:gd name="connsiteY148" fmla="*/ 413058 h 1387465"/>
                <a:gd name="connsiteX149" fmla="*/ 3186783 w 4508354"/>
                <a:gd name="connsiteY149" fmla="*/ 412511 h 1387465"/>
                <a:gd name="connsiteX150" fmla="*/ 2221184 w 4508354"/>
                <a:gd name="connsiteY150" fmla="*/ 412511 h 1387465"/>
                <a:gd name="connsiteX151" fmla="*/ 2295061 w 4508354"/>
                <a:gd name="connsiteY151" fmla="*/ 415247 h 1387465"/>
                <a:gd name="connsiteX152" fmla="*/ 2319869 w 4508354"/>
                <a:gd name="connsiteY152" fmla="*/ 469241 h 1387465"/>
                <a:gd name="connsiteX153" fmla="*/ 2164454 w 4508354"/>
                <a:gd name="connsiteY153" fmla="*/ 468511 h 1387465"/>
                <a:gd name="connsiteX154" fmla="*/ 2144023 w 4508354"/>
                <a:gd name="connsiteY154" fmla="*/ 413058 h 1387465"/>
                <a:gd name="connsiteX155" fmla="*/ 2221184 w 4508354"/>
                <a:gd name="connsiteY155" fmla="*/ 412511 h 1387465"/>
                <a:gd name="connsiteX156" fmla="*/ 2007580 w 4508354"/>
                <a:gd name="connsiteY156" fmla="*/ 412329 h 1387465"/>
                <a:gd name="connsiteX157" fmla="*/ 2121405 w 4508354"/>
                <a:gd name="connsiteY157" fmla="*/ 412329 h 1387465"/>
                <a:gd name="connsiteX158" fmla="*/ 2080545 w 4508354"/>
                <a:gd name="connsiteY158" fmla="*/ 469970 h 1387465"/>
                <a:gd name="connsiteX159" fmla="*/ 1962341 w 4508354"/>
                <a:gd name="connsiteY159" fmla="*/ 469970 h 1387465"/>
                <a:gd name="connsiteX160" fmla="*/ 2007580 w 4508354"/>
                <a:gd name="connsiteY160" fmla="*/ 412329 h 1387465"/>
                <a:gd name="connsiteX161" fmla="*/ 1821519 w 4508354"/>
                <a:gd name="connsiteY161" fmla="*/ 412329 h 1387465"/>
                <a:gd name="connsiteX162" fmla="*/ 1939722 w 4508354"/>
                <a:gd name="connsiteY162" fmla="*/ 412329 h 1387465"/>
                <a:gd name="connsiteX163" fmla="*/ 1893755 w 4508354"/>
                <a:gd name="connsiteY163" fmla="*/ 469241 h 1387465"/>
                <a:gd name="connsiteX164" fmla="*/ 1778469 w 4508354"/>
                <a:gd name="connsiteY164" fmla="*/ 469241 h 1387465"/>
                <a:gd name="connsiteX165" fmla="*/ 1821519 w 4508354"/>
                <a:gd name="connsiteY165" fmla="*/ 412329 h 1387465"/>
                <a:gd name="connsiteX166" fmla="*/ 1640565 w 4508354"/>
                <a:gd name="connsiteY166" fmla="*/ 412329 h 1387465"/>
                <a:gd name="connsiteX167" fmla="*/ 1755120 w 4508354"/>
                <a:gd name="connsiteY167" fmla="*/ 412329 h 1387465"/>
                <a:gd name="connsiteX168" fmla="*/ 1711341 w 4508354"/>
                <a:gd name="connsiteY168" fmla="*/ 469241 h 1387465"/>
                <a:gd name="connsiteX169" fmla="*/ 1589490 w 4508354"/>
                <a:gd name="connsiteY169" fmla="*/ 469241 h 1387465"/>
                <a:gd name="connsiteX170" fmla="*/ 1640565 w 4508354"/>
                <a:gd name="connsiteY170" fmla="*/ 412329 h 1387465"/>
                <a:gd name="connsiteX171" fmla="*/ 1456694 w 4508354"/>
                <a:gd name="connsiteY171" fmla="*/ 412329 h 1387465"/>
                <a:gd name="connsiteX172" fmla="*/ 1575626 w 4508354"/>
                <a:gd name="connsiteY172" fmla="*/ 412329 h 1387465"/>
                <a:gd name="connsiteX173" fmla="*/ 1522362 w 4508354"/>
                <a:gd name="connsiteY173" fmla="*/ 469241 h 1387465"/>
                <a:gd name="connsiteX174" fmla="*/ 1402700 w 4508354"/>
                <a:gd name="connsiteY174" fmla="*/ 469241 h 1387465"/>
                <a:gd name="connsiteX175" fmla="*/ 1456694 w 4508354"/>
                <a:gd name="connsiteY175" fmla="*/ 412329 h 1387465"/>
                <a:gd name="connsiteX176" fmla="*/ 1272829 w 4508354"/>
                <a:gd name="connsiteY176" fmla="*/ 412329 h 1387465"/>
                <a:gd name="connsiteX177" fmla="*/ 1392485 w 4508354"/>
                <a:gd name="connsiteY177" fmla="*/ 412329 h 1387465"/>
                <a:gd name="connsiteX178" fmla="*/ 1334119 w 4508354"/>
                <a:gd name="connsiteY178" fmla="*/ 469241 h 1387465"/>
                <a:gd name="connsiteX179" fmla="*/ 1214457 w 4508354"/>
                <a:gd name="connsiteY179" fmla="*/ 469241 h 1387465"/>
                <a:gd name="connsiteX180" fmla="*/ 1272829 w 4508354"/>
                <a:gd name="connsiteY180" fmla="*/ 412329 h 1387465"/>
                <a:gd name="connsiteX181" fmla="*/ 2944085 w 4508354"/>
                <a:gd name="connsiteY181" fmla="*/ 411963 h 1387465"/>
                <a:gd name="connsiteX182" fmla="*/ 3014495 w 4508354"/>
                <a:gd name="connsiteY182" fmla="*/ 415246 h 1387465"/>
                <a:gd name="connsiteX183" fmla="*/ 3051708 w 4508354"/>
                <a:gd name="connsiteY183" fmla="*/ 458296 h 1387465"/>
                <a:gd name="connsiteX184" fmla="*/ 3042222 w 4508354"/>
                <a:gd name="connsiteY184" fmla="*/ 469240 h 1387465"/>
                <a:gd name="connsiteX185" fmla="*/ 2904319 w 4508354"/>
                <a:gd name="connsiteY185" fmla="*/ 467052 h 1387465"/>
                <a:gd name="connsiteX186" fmla="*/ 2865647 w 4508354"/>
                <a:gd name="connsiteY186" fmla="*/ 423273 h 1387465"/>
                <a:gd name="connsiteX187" fmla="*/ 2873674 w 4508354"/>
                <a:gd name="connsiteY187" fmla="*/ 413058 h 1387465"/>
                <a:gd name="connsiteX188" fmla="*/ 2944085 w 4508354"/>
                <a:gd name="connsiteY188" fmla="*/ 411963 h 1387465"/>
                <a:gd name="connsiteX189" fmla="*/ 1088226 w 4508354"/>
                <a:gd name="connsiteY189" fmla="*/ 410869 h 1387465"/>
                <a:gd name="connsiteX190" fmla="*/ 1207888 w 4508354"/>
                <a:gd name="connsiteY190" fmla="*/ 411599 h 1387465"/>
                <a:gd name="connsiteX191" fmla="*/ 1144410 w 4508354"/>
                <a:gd name="connsiteY191" fmla="*/ 469241 h 1387465"/>
                <a:gd name="connsiteX192" fmla="*/ 1024017 w 4508354"/>
                <a:gd name="connsiteY192" fmla="*/ 469241 h 1387465"/>
                <a:gd name="connsiteX193" fmla="*/ 1088226 w 4508354"/>
                <a:gd name="connsiteY193" fmla="*/ 410869 h 1387465"/>
                <a:gd name="connsiteX194" fmla="*/ 879547 w 4508354"/>
                <a:gd name="connsiteY194" fmla="*/ 410869 h 1387465"/>
                <a:gd name="connsiteX195" fmla="*/ 1021099 w 4508354"/>
                <a:gd name="connsiteY195" fmla="*/ 411599 h 1387465"/>
                <a:gd name="connsiteX196" fmla="*/ 959079 w 4508354"/>
                <a:gd name="connsiteY196" fmla="*/ 468511 h 1387465"/>
                <a:gd name="connsiteX197" fmla="*/ 800744 w 4508354"/>
                <a:gd name="connsiteY197" fmla="*/ 469241 h 1387465"/>
                <a:gd name="connsiteX198" fmla="*/ 879547 w 4508354"/>
                <a:gd name="connsiteY198" fmla="*/ 410869 h 1387465"/>
                <a:gd name="connsiteX199" fmla="*/ 2245445 w 4508354"/>
                <a:gd name="connsiteY199" fmla="*/ 348119 h 1387465"/>
                <a:gd name="connsiteX200" fmla="*/ 2398672 w 4508354"/>
                <a:gd name="connsiteY200" fmla="*/ 348119 h 1387465"/>
                <a:gd name="connsiteX201" fmla="*/ 2405968 w 4508354"/>
                <a:gd name="connsiteY201" fmla="*/ 392628 h 1387465"/>
                <a:gd name="connsiteX202" fmla="*/ 2245445 w 4508354"/>
                <a:gd name="connsiteY202" fmla="*/ 392628 h 1387465"/>
                <a:gd name="connsiteX203" fmla="*/ 2245445 w 4508354"/>
                <a:gd name="connsiteY203" fmla="*/ 348119 h 1387465"/>
                <a:gd name="connsiteX204" fmla="*/ 3570762 w 4508354"/>
                <a:gd name="connsiteY204" fmla="*/ 347298 h 1387465"/>
                <a:gd name="connsiteX205" fmla="*/ 3641264 w 4508354"/>
                <a:gd name="connsiteY205" fmla="*/ 350308 h 1387465"/>
                <a:gd name="connsiteX206" fmla="*/ 3684313 w 4508354"/>
                <a:gd name="connsiteY206" fmla="*/ 396276 h 1387465"/>
                <a:gd name="connsiteX207" fmla="*/ 3534006 w 4508354"/>
                <a:gd name="connsiteY207" fmla="*/ 394817 h 1387465"/>
                <a:gd name="connsiteX208" fmla="*/ 3496064 w 4508354"/>
                <a:gd name="connsiteY208" fmla="*/ 357604 h 1387465"/>
                <a:gd name="connsiteX209" fmla="*/ 3499713 w 4508354"/>
                <a:gd name="connsiteY209" fmla="*/ 348119 h 1387465"/>
                <a:gd name="connsiteX210" fmla="*/ 3570762 w 4508354"/>
                <a:gd name="connsiteY210" fmla="*/ 347298 h 1387465"/>
                <a:gd name="connsiteX211" fmla="*/ 2666362 w 4508354"/>
                <a:gd name="connsiteY211" fmla="*/ 346843 h 1387465"/>
                <a:gd name="connsiteX212" fmla="*/ 2737230 w 4508354"/>
                <a:gd name="connsiteY212" fmla="*/ 349579 h 1387465"/>
                <a:gd name="connsiteX213" fmla="*/ 2767145 w 4508354"/>
                <a:gd name="connsiteY213" fmla="*/ 397006 h 1387465"/>
                <a:gd name="connsiteX214" fmla="*/ 2619026 w 4508354"/>
                <a:gd name="connsiteY214" fmla="*/ 395547 h 1387465"/>
                <a:gd name="connsiteX215" fmla="*/ 2587651 w 4508354"/>
                <a:gd name="connsiteY215" fmla="*/ 359064 h 1387465"/>
                <a:gd name="connsiteX216" fmla="*/ 2594948 w 4508354"/>
                <a:gd name="connsiteY216" fmla="*/ 347390 h 1387465"/>
                <a:gd name="connsiteX217" fmla="*/ 2666362 w 4508354"/>
                <a:gd name="connsiteY217" fmla="*/ 346843 h 1387465"/>
                <a:gd name="connsiteX218" fmla="*/ 2840018 w 4508354"/>
                <a:gd name="connsiteY218" fmla="*/ 346568 h 1387465"/>
                <a:gd name="connsiteX219" fmla="*/ 2909425 w 4508354"/>
                <a:gd name="connsiteY219" fmla="*/ 349578 h 1387465"/>
                <a:gd name="connsiteX220" fmla="*/ 2939341 w 4508354"/>
                <a:gd name="connsiteY220" fmla="*/ 389708 h 1387465"/>
                <a:gd name="connsiteX221" fmla="*/ 2928396 w 4508354"/>
                <a:gd name="connsiteY221" fmla="*/ 397734 h 1387465"/>
                <a:gd name="connsiteX222" fmla="*/ 2816761 w 4508354"/>
                <a:gd name="connsiteY222" fmla="*/ 397734 h 1387465"/>
                <a:gd name="connsiteX223" fmla="*/ 2770063 w 4508354"/>
                <a:gd name="connsiteY223" fmla="*/ 347389 h 1387465"/>
                <a:gd name="connsiteX224" fmla="*/ 2840018 w 4508354"/>
                <a:gd name="connsiteY224" fmla="*/ 346568 h 1387465"/>
                <a:gd name="connsiteX225" fmla="*/ 2490881 w 4508354"/>
                <a:gd name="connsiteY225" fmla="*/ 345109 h 1387465"/>
                <a:gd name="connsiteX226" fmla="*/ 2559194 w 4508354"/>
                <a:gd name="connsiteY226" fmla="*/ 348119 h 1387465"/>
                <a:gd name="connsiteX227" fmla="*/ 2587650 w 4508354"/>
                <a:gd name="connsiteY227" fmla="*/ 387519 h 1387465"/>
                <a:gd name="connsiteX228" fmla="*/ 2580354 w 4508354"/>
                <a:gd name="connsiteY228" fmla="*/ 397005 h 1387465"/>
                <a:gd name="connsiteX229" fmla="*/ 2439531 w 4508354"/>
                <a:gd name="connsiteY229" fmla="*/ 394816 h 1387465"/>
                <a:gd name="connsiteX230" fmla="*/ 2413264 w 4508354"/>
                <a:gd name="connsiteY230" fmla="*/ 355415 h 1387465"/>
                <a:gd name="connsiteX231" fmla="*/ 2422020 w 4508354"/>
                <a:gd name="connsiteY231" fmla="*/ 345930 h 1387465"/>
                <a:gd name="connsiteX232" fmla="*/ 2490881 w 4508354"/>
                <a:gd name="connsiteY232" fmla="*/ 345109 h 1387465"/>
                <a:gd name="connsiteX233" fmla="*/ 3181312 w 4508354"/>
                <a:gd name="connsiteY233" fmla="*/ 344744 h 1387465"/>
                <a:gd name="connsiteX234" fmla="*/ 3245795 w 4508354"/>
                <a:gd name="connsiteY234" fmla="*/ 347389 h 1387465"/>
                <a:gd name="connsiteX235" fmla="*/ 3291763 w 4508354"/>
                <a:gd name="connsiteY235" fmla="*/ 381683 h 1387465"/>
                <a:gd name="connsiteX236" fmla="*/ 3285925 w 4508354"/>
                <a:gd name="connsiteY236" fmla="*/ 394817 h 1387465"/>
                <a:gd name="connsiteX237" fmla="*/ 3137807 w 4508354"/>
                <a:gd name="connsiteY237" fmla="*/ 392628 h 1387465"/>
                <a:gd name="connsiteX238" fmla="*/ 3108621 w 4508354"/>
                <a:gd name="connsiteY238" fmla="*/ 345930 h 1387465"/>
                <a:gd name="connsiteX239" fmla="*/ 3181312 w 4508354"/>
                <a:gd name="connsiteY239" fmla="*/ 344744 h 1387465"/>
                <a:gd name="connsiteX240" fmla="*/ 3010027 w 4508354"/>
                <a:gd name="connsiteY240" fmla="*/ 344744 h 1387465"/>
                <a:gd name="connsiteX241" fmla="*/ 3074327 w 4508354"/>
                <a:gd name="connsiteY241" fmla="*/ 347389 h 1387465"/>
                <a:gd name="connsiteX242" fmla="*/ 3115917 w 4508354"/>
                <a:gd name="connsiteY242" fmla="*/ 384601 h 1387465"/>
                <a:gd name="connsiteX243" fmla="*/ 3108621 w 4508354"/>
                <a:gd name="connsiteY243" fmla="*/ 396275 h 1387465"/>
                <a:gd name="connsiteX244" fmla="*/ 2969258 w 4508354"/>
                <a:gd name="connsiteY244" fmla="*/ 394087 h 1387465"/>
                <a:gd name="connsiteX245" fmla="*/ 2936423 w 4508354"/>
                <a:gd name="connsiteY245" fmla="*/ 355415 h 1387465"/>
                <a:gd name="connsiteX246" fmla="*/ 2945179 w 4508354"/>
                <a:gd name="connsiteY246" fmla="*/ 345930 h 1387465"/>
                <a:gd name="connsiteX247" fmla="*/ 3010027 w 4508354"/>
                <a:gd name="connsiteY247" fmla="*/ 344744 h 1387465"/>
                <a:gd name="connsiteX248" fmla="*/ 2109730 w 4508354"/>
                <a:gd name="connsiteY248" fmla="*/ 344471 h 1387465"/>
                <a:gd name="connsiteX249" fmla="*/ 2186343 w 4508354"/>
                <a:gd name="connsiteY249" fmla="*/ 345201 h 1387465"/>
                <a:gd name="connsiteX250" fmla="*/ 2222095 w 4508354"/>
                <a:gd name="connsiteY250" fmla="*/ 394817 h 1387465"/>
                <a:gd name="connsiteX251" fmla="*/ 2071788 w 4508354"/>
                <a:gd name="connsiteY251" fmla="*/ 394817 h 1387465"/>
                <a:gd name="connsiteX252" fmla="*/ 2109730 w 4508354"/>
                <a:gd name="connsiteY252" fmla="*/ 344471 h 1387465"/>
                <a:gd name="connsiteX253" fmla="*/ 1755850 w 4508354"/>
                <a:gd name="connsiteY253" fmla="*/ 343012 h 1387465"/>
                <a:gd name="connsiteX254" fmla="*/ 1872594 w 4508354"/>
                <a:gd name="connsiteY254" fmla="*/ 343012 h 1387465"/>
                <a:gd name="connsiteX255" fmla="*/ 1831004 w 4508354"/>
                <a:gd name="connsiteY255" fmla="*/ 398465 h 1387465"/>
                <a:gd name="connsiteX256" fmla="*/ 1715719 w 4508354"/>
                <a:gd name="connsiteY256" fmla="*/ 397735 h 1387465"/>
                <a:gd name="connsiteX257" fmla="*/ 1755850 w 4508354"/>
                <a:gd name="connsiteY257" fmla="*/ 343012 h 1387465"/>
                <a:gd name="connsiteX258" fmla="*/ 1938263 w 4508354"/>
                <a:gd name="connsiteY258" fmla="*/ 343011 h 1387465"/>
                <a:gd name="connsiteX259" fmla="*/ 2032387 w 4508354"/>
                <a:gd name="connsiteY259" fmla="*/ 345199 h 1387465"/>
                <a:gd name="connsiteX260" fmla="*/ 2049898 w 4508354"/>
                <a:gd name="connsiteY260" fmla="*/ 368548 h 1387465"/>
                <a:gd name="connsiteX261" fmla="*/ 2031657 w 4508354"/>
                <a:gd name="connsiteY261" fmla="*/ 395545 h 1387465"/>
                <a:gd name="connsiteX262" fmla="*/ 1890835 w 4508354"/>
                <a:gd name="connsiteY262" fmla="*/ 397005 h 1387465"/>
                <a:gd name="connsiteX263" fmla="*/ 1938263 w 4508354"/>
                <a:gd name="connsiteY263" fmla="*/ 343011 h 1387465"/>
                <a:gd name="connsiteX264" fmla="*/ 910194 w 4508354"/>
                <a:gd name="connsiteY264" fmla="*/ 342282 h 1387465"/>
                <a:gd name="connsiteX265" fmla="*/ 1155356 w 4508354"/>
                <a:gd name="connsiteY265" fmla="*/ 342282 h 1387465"/>
                <a:gd name="connsiteX266" fmla="*/ 1091146 w 4508354"/>
                <a:gd name="connsiteY266" fmla="*/ 397735 h 1387465"/>
                <a:gd name="connsiteX267" fmla="*/ 845255 w 4508354"/>
                <a:gd name="connsiteY267" fmla="*/ 397005 h 1387465"/>
                <a:gd name="connsiteX268" fmla="*/ 910194 w 4508354"/>
                <a:gd name="connsiteY268" fmla="*/ 342282 h 1387465"/>
                <a:gd name="connsiteX269" fmla="*/ 1582923 w 4508354"/>
                <a:gd name="connsiteY269" fmla="*/ 342282 h 1387465"/>
                <a:gd name="connsiteX270" fmla="*/ 1697478 w 4508354"/>
                <a:gd name="connsiteY270" fmla="*/ 343012 h 1387465"/>
                <a:gd name="connsiteX271" fmla="*/ 1650051 w 4508354"/>
                <a:gd name="connsiteY271" fmla="*/ 397735 h 1387465"/>
                <a:gd name="connsiteX272" fmla="*/ 1534037 w 4508354"/>
                <a:gd name="connsiteY272" fmla="*/ 397005 h 1387465"/>
                <a:gd name="connsiteX273" fmla="*/ 1582923 w 4508354"/>
                <a:gd name="connsiteY273" fmla="*/ 342282 h 1387465"/>
                <a:gd name="connsiteX274" fmla="*/ 1404160 w 4508354"/>
                <a:gd name="connsiteY274" fmla="*/ 341552 h 1387465"/>
                <a:gd name="connsiteX275" fmla="*/ 1520903 w 4508354"/>
                <a:gd name="connsiteY275" fmla="*/ 342282 h 1387465"/>
                <a:gd name="connsiteX276" fmla="*/ 1464720 w 4508354"/>
                <a:gd name="connsiteY276" fmla="*/ 397005 h 1387465"/>
                <a:gd name="connsiteX277" fmla="*/ 1350899 w 4508354"/>
                <a:gd name="connsiteY277" fmla="*/ 396276 h 1387465"/>
                <a:gd name="connsiteX278" fmla="*/ 1404160 w 4508354"/>
                <a:gd name="connsiteY278" fmla="*/ 341552 h 1387465"/>
                <a:gd name="connsiteX279" fmla="*/ 1227589 w 4508354"/>
                <a:gd name="connsiteY279" fmla="*/ 341552 h 1387465"/>
                <a:gd name="connsiteX280" fmla="*/ 1344333 w 4508354"/>
                <a:gd name="connsiteY280" fmla="*/ 342281 h 1387465"/>
                <a:gd name="connsiteX281" fmla="*/ 1287420 w 4508354"/>
                <a:gd name="connsiteY281" fmla="*/ 397734 h 1387465"/>
                <a:gd name="connsiteX282" fmla="*/ 1170676 w 4508354"/>
                <a:gd name="connsiteY282" fmla="*/ 397005 h 1387465"/>
                <a:gd name="connsiteX283" fmla="*/ 1227589 w 4508354"/>
                <a:gd name="connsiteY283" fmla="*/ 341552 h 1387465"/>
                <a:gd name="connsiteX284" fmla="*/ 2165183 w 4508354"/>
                <a:gd name="connsiteY284" fmla="*/ 283910 h 1387465"/>
                <a:gd name="connsiteX285" fmla="*/ 2314762 w 4508354"/>
                <a:gd name="connsiteY285" fmla="*/ 283910 h 1387465"/>
                <a:gd name="connsiteX286" fmla="*/ 2316950 w 4508354"/>
                <a:gd name="connsiteY286" fmla="*/ 327689 h 1387465"/>
                <a:gd name="connsiteX287" fmla="*/ 2165183 w 4508354"/>
                <a:gd name="connsiteY287" fmla="*/ 327689 h 1387465"/>
                <a:gd name="connsiteX288" fmla="*/ 2165183 w 4508354"/>
                <a:gd name="connsiteY288" fmla="*/ 283910 h 1387465"/>
                <a:gd name="connsiteX289" fmla="*/ 1993715 w 4508354"/>
                <a:gd name="connsiteY289" fmla="*/ 283180 h 1387465"/>
                <a:gd name="connsiteX290" fmla="*/ 2144023 w 4508354"/>
                <a:gd name="connsiteY290" fmla="*/ 283180 h 1387465"/>
                <a:gd name="connsiteX291" fmla="*/ 2144023 w 4508354"/>
                <a:gd name="connsiteY291" fmla="*/ 326959 h 1387465"/>
                <a:gd name="connsiteX292" fmla="*/ 1988608 w 4508354"/>
                <a:gd name="connsiteY292" fmla="*/ 326959 h 1387465"/>
                <a:gd name="connsiteX293" fmla="*/ 1993715 w 4508354"/>
                <a:gd name="connsiteY293" fmla="*/ 283180 h 1387465"/>
                <a:gd name="connsiteX294" fmla="*/ 3529173 w 4508354"/>
                <a:gd name="connsiteY294" fmla="*/ 281994 h 1387465"/>
                <a:gd name="connsiteX295" fmla="*/ 3593108 w 4508354"/>
                <a:gd name="connsiteY295" fmla="*/ 284639 h 1387465"/>
                <a:gd name="connsiteX296" fmla="*/ 3635428 w 4508354"/>
                <a:gd name="connsiteY296" fmla="*/ 321122 h 1387465"/>
                <a:gd name="connsiteX297" fmla="*/ 3630320 w 4508354"/>
                <a:gd name="connsiteY297" fmla="*/ 330607 h 1387465"/>
                <a:gd name="connsiteX298" fmla="*/ 3497524 w 4508354"/>
                <a:gd name="connsiteY298" fmla="*/ 329149 h 1387465"/>
                <a:gd name="connsiteX299" fmla="*/ 3459582 w 4508354"/>
                <a:gd name="connsiteY299" fmla="*/ 293395 h 1387465"/>
                <a:gd name="connsiteX300" fmla="*/ 3464689 w 4508354"/>
                <a:gd name="connsiteY300" fmla="*/ 283180 h 1387465"/>
                <a:gd name="connsiteX301" fmla="*/ 3529173 w 4508354"/>
                <a:gd name="connsiteY301" fmla="*/ 281994 h 1387465"/>
                <a:gd name="connsiteX302" fmla="*/ 2570778 w 4508354"/>
                <a:gd name="connsiteY302" fmla="*/ 281812 h 1387465"/>
                <a:gd name="connsiteX303" fmla="*/ 2638726 w 4508354"/>
                <a:gd name="connsiteY303" fmla="*/ 283909 h 1387465"/>
                <a:gd name="connsiteX304" fmla="*/ 2665723 w 4508354"/>
                <a:gd name="connsiteY304" fmla="*/ 320392 h 1387465"/>
                <a:gd name="connsiteX305" fmla="*/ 2659157 w 4508354"/>
                <a:gd name="connsiteY305" fmla="*/ 329878 h 1387465"/>
                <a:gd name="connsiteX306" fmla="*/ 2522712 w 4508354"/>
                <a:gd name="connsiteY306" fmla="*/ 328418 h 1387465"/>
                <a:gd name="connsiteX307" fmla="*/ 2493526 w 4508354"/>
                <a:gd name="connsiteY307" fmla="*/ 282450 h 1387465"/>
                <a:gd name="connsiteX308" fmla="*/ 2570778 w 4508354"/>
                <a:gd name="connsiteY308" fmla="*/ 281812 h 1387465"/>
                <a:gd name="connsiteX309" fmla="*/ 2403050 w 4508354"/>
                <a:gd name="connsiteY309" fmla="*/ 281812 h 1387465"/>
                <a:gd name="connsiteX310" fmla="*/ 2470907 w 4508354"/>
                <a:gd name="connsiteY310" fmla="*/ 283909 h 1387465"/>
                <a:gd name="connsiteX311" fmla="*/ 2499363 w 4508354"/>
                <a:gd name="connsiteY311" fmla="*/ 330607 h 1387465"/>
                <a:gd name="connsiteX312" fmla="*/ 2353433 w 4508354"/>
                <a:gd name="connsiteY312" fmla="*/ 329147 h 1387465"/>
                <a:gd name="connsiteX313" fmla="*/ 2327166 w 4508354"/>
                <a:gd name="connsiteY313" fmla="*/ 293395 h 1387465"/>
                <a:gd name="connsiteX314" fmla="*/ 2335193 w 4508354"/>
                <a:gd name="connsiteY314" fmla="*/ 282450 h 1387465"/>
                <a:gd name="connsiteX315" fmla="*/ 2403050 w 4508354"/>
                <a:gd name="connsiteY315" fmla="*/ 281812 h 1387465"/>
                <a:gd name="connsiteX316" fmla="*/ 3188882 w 4508354"/>
                <a:gd name="connsiteY316" fmla="*/ 281721 h 1387465"/>
                <a:gd name="connsiteX317" fmla="*/ 3332623 w 4508354"/>
                <a:gd name="connsiteY317" fmla="*/ 281721 h 1387465"/>
                <a:gd name="connsiteX318" fmla="*/ 3496065 w 4508354"/>
                <a:gd name="connsiteY318" fmla="*/ 380953 h 1387465"/>
                <a:gd name="connsiteX319" fmla="*/ 3504091 w 4508354"/>
                <a:gd name="connsiteY319" fmla="*/ 399194 h 1387465"/>
                <a:gd name="connsiteX320" fmla="*/ 3329704 w 4508354"/>
                <a:gd name="connsiteY320" fmla="*/ 397735 h 1387465"/>
                <a:gd name="connsiteX321" fmla="*/ 3302707 w 4508354"/>
                <a:gd name="connsiteY321" fmla="*/ 367819 h 1387465"/>
                <a:gd name="connsiteX322" fmla="*/ 3242876 w 4508354"/>
                <a:gd name="connsiteY322" fmla="*/ 329878 h 1387465"/>
                <a:gd name="connsiteX323" fmla="*/ 3188882 w 4508354"/>
                <a:gd name="connsiteY323" fmla="*/ 281721 h 1387465"/>
                <a:gd name="connsiteX324" fmla="*/ 3078614 w 4508354"/>
                <a:gd name="connsiteY324" fmla="*/ 281538 h 1387465"/>
                <a:gd name="connsiteX325" fmla="*/ 3144373 w 4508354"/>
                <a:gd name="connsiteY325" fmla="*/ 283909 h 1387465"/>
                <a:gd name="connsiteX326" fmla="*/ 3177937 w 4508354"/>
                <a:gd name="connsiteY326" fmla="*/ 318932 h 1387465"/>
                <a:gd name="connsiteX327" fmla="*/ 3171371 w 4508354"/>
                <a:gd name="connsiteY327" fmla="*/ 330607 h 1387465"/>
                <a:gd name="connsiteX328" fmla="*/ 3041492 w 4508354"/>
                <a:gd name="connsiteY328" fmla="*/ 329147 h 1387465"/>
                <a:gd name="connsiteX329" fmla="*/ 3005740 w 4508354"/>
                <a:gd name="connsiteY329" fmla="*/ 293395 h 1387465"/>
                <a:gd name="connsiteX330" fmla="*/ 3012307 w 4508354"/>
                <a:gd name="connsiteY330" fmla="*/ 282450 h 1387465"/>
                <a:gd name="connsiteX331" fmla="*/ 3078614 w 4508354"/>
                <a:gd name="connsiteY331" fmla="*/ 281538 h 1387465"/>
                <a:gd name="connsiteX332" fmla="*/ 2909061 w 4508354"/>
                <a:gd name="connsiteY332" fmla="*/ 281538 h 1387465"/>
                <a:gd name="connsiteX333" fmla="*/ 2973635 w 4508354"/>
                <a:gd name="connsiteY333" fmla="*/ 283909 h 1387465"/>
                <a:gd name="connsiteX334" fmla="*/ 3008658 w 4508354"/>
                <a:gd name="connsiteY334" fmla="*/ 319662 h 1387465"/>
                <a:gd name="connsiteX335" fmla="*/ 2999173 w 4508354"/>
                <a:gd name="connsiteY335" fmla="*/ 330607 h 1387465"/>
                <a:gd name="connsiteX336" fmla="*/ 2872944 w 4508354"/>
                <a:gd name="connsiteY336" fmla="*/ 329147 h 1387465"/>
                <a:gd name="connsiteX337" fmla="*/ 2836461 w 4508354"/>
                <a:gd name="connsiteY337" fmla="*/ 294124 h 1387465"/>
                <a:gd name="connsiteX338" fmla="*/ 2844488 w 4508354"/>
                <a:gd name="connsiteY338" fmla="*/ 282450 h 1387465"/>
                <a:gd name="connsiteX339" fmla="*/ 2909061 w 4508354"/>
                <a:gd name="connsiteY339" fmla="*/ 281538 h 1387465"/>
                <a:gd name="connsiteX340" fmla="*/ 2740057 w 4508354"/>
                <a:gd name="connsiteY340" fmla="*/ 280809 h 1387465"/>
                <a:gd name="connsiteX341" fmla="*/ 2802897 w 4508354"/>
                <a:gd name="connsiteY341" fmla="*/ 283180 h 1387465"/>
                <a:gd name="connsiteX342" fmla="*/ 2836461 w 4508354"/>
                <a:gd name="connsiteY342" fmla="*/ 317474 h 1387465"/>
                <a:gd name="connsiteX343" fmla="*/ 2829165 w 4508354"/>
                <a:gd name="connsiteY343" fmla="*/ 329148 h 1387465"/>
                <a:gd name="connsiteX344" fmla="*/ 2693450 w 4508354"/>
                <a:gd name="connsiteY344" fmla="*/ 327689 h 1387465"/>
                <a:gd name="connsiteX345" fmla="*/ 2668642 w 4508354"/>
                <a:gd name="connsiteY345" fmla="*/ 291936 h 1387465"/>
                <a:gd name="connsiteX346" fmla="*/ 2676669 w 4508354"/>
                <a:gd name="connsiteY346" fmla="*/ 281721 h 1387465"/>
                <a:gd name="connsiteX347" fmla="*/ 2740057 w 4508354"/>
                <a:gd name="connsiteY347" fmla="*/ 280809 h 1387465"/>
                <a:gd name="connsiteX348" fmla="*/ 1860920 w 4508354"/>
                <a:gd name="connsiteY348" fmla="*/ 279532 h 1387465"/>
                <a:gd name="connsiteX349" fmla="*/ 1973285 w 4508354"/>
                <a:gd name="connsiteY349" fmla="*/ 280261 h 1387465"/>
                <a:gd name="connsiteX350" fmla="*/ 1931696 w 4508354"/>
                <a:gd name="connsiteY350" fmla="*/ 330607 h 1387465"/>
                <a:gd name="connsiteX351" fmla="*/ 1820059 w 4508354"/>
                <a:gd name="connsiteY351" fmla="*/ 329877 h 1387465"/>
                <a:gd name="connsiteX352" fmla="*/ 1860920 w 4508354"/>
                <a:gd name="connsiteY352" fmla="*/ 279532 h 1387465"/>
                <a:gd name="connsiteX353" fmla="*/ 1687992 w 4508354"/>
                <a:gd name="connsiteY353" fmla="*/ 279532 h 1387465"/>
                <a:gd name="connsiteX354" fmla="*/ 1799629 w 4508354"/>
                <a:gd name="connsiteY354" fmla="*/ 280261 h 1387465"/>
                <a:gd name="connsiteX355" fmla="*/ 1761687 w 4508354"/>
                <a:gd name="connsiteY355" fmla="*/ 330607 h 1387465"/>
                <a:gd name="connsiteX356" fmla="*/ 1647132 w 4508354"/>
                <a:gd name="connsiteY356" fmla="*/ 329877 h 1387465"/>
                <a:gd name="connsiteX357" fmla="*/ 1687992 w 4508354"/>
                <a:gd name="connsiteY357" fmla="*/ 279532 h 1387465"/>
                <a:gd name="connsiteX358" fmla="*/ 1517984 w 4508354"/>
                <a:gd name="connsiteY358" fmla="*/ 278803 h 1387465"/>
                <a:gd name="connsiteX359" fmla="*/ 1631080 w 4508354"/>
                <a:gd name="connsiteY359" fmla="*/ 279533 h 1387465"/>
                <a:gd name="connsiteX360" fmla="*/ 1582194 w 4508354"/>
                <a:gd name="connsiteY360" fmla="*/ 330608 h 1387465"/>
                <a:gd name="connsiteX361" fmla="*/ 1470557 w 4508354"/>
                <a:gd name="connsiteY361" fmla="*/ 329878 h 1387465"/>
                <a:gd name="connsiteX362" fmla="*/ 1517984 w 4508354"/>
                <a:gd name="connsiteY362" fmla="*/ 278803 h 1387465"/>
                <a:gd name="connsiteX363" fmla="*/ 1345790 w 4508354"/>
                <a:gd name="connsiteY363" fmla="*/ 278803 h 1387465"/>
                <a:gd name="connsiteX364" fmla="*/ 1459613 w 4508354"/>
                <a:gd name="connsiteY364" fmla="*/ 279532 h 1387465"/>
                <a:gd name="connsiteX365" fmla="*/ 1409266 w 4508354"/>
                <a:gd name="connsiteY365" fmla="*/ 330607 h 1387465"/>
                <a:gd name="connsiteX366" fmla="*/ 1295444 w 4508354"/>
                <a:gd name="connsiteY366" fmla="*/ 329878 h 1387465"/>
                <a:gd name="connsiteX367" fmla="*/ 1345790 w 4508354"/>
                <a:gd name="connsiteY367" fmla="*/ 278803 h 1387465"/>
                <a:gd name="connsiteX368" fmla="*/ 1189192 w 4508354"/>
                <a:gd name="connsiteY368" fmla="*/ 277616 h 1387465"/>
                <a:gd name="connsiteX369" fmla="*/ 1286691 w 4508354"/>
                <a:gd name="connsiteY369" fmla="*/ 283180 h 1387465"/>
                <a:gd name="connsiteX370" fmla="*/ 1236346 w 4508354"/>
                <a:gd name="connsiteY370" fmla="*/ 329877 h 1387465"/>
                <a:gd name="connsiteX371" fmla="*/ 921137 w 4508354"/>
                <a:gd name="connsiteY371" fmla="*/ 329877 h 1387465"/>
                <a:gd name="connsiteX372" fmla="*/ 887573 w 4508354"/>
                <a:gd name="connsiteY372" fmla="*/ 326958 h 1387465"/>
                <a:gd name="connsiteX373" fmla="*/ 946676 w 4508354"/>
                <a:gd name="connsiteY373" fmla="*/ 278802 h 1387465"/>
                <a:gd name="connsiteX374" fmla="*/ 1095524 w 4508354"/>
                <a:gd name="connsiteY374" fmla="*/ 280261 h 1387465"/>
                <a:gd name="connsiteX375" fmla="*/ 1130547 w 4508354"/>
                <a:gd name="connsiteY375" fmla="*/ 291206 h 1387465"/>
                <a:gd name="connsiteX376" fmla="*/ 1189192 w 4508354"/>
                <a:gd name="connsiteY376" fmla="*/ 277616 h 1387465"/>
                <a:gd name="connsiteX377" fmla="*/ 2442450 w 4508354"/>
                <a:gd name="connsiteY377" fmla="*/ 224078 h 1387465"/>
                <a:gd name="connsiteX378" fmla="*/ 2589110 w 4508354"/>
                <a:gd name="connsiteY378" fmla="*/ 224078 h 1387465"/>
                <a:gd name="connsiteX379" fmla="*/ 2595676 w 4508354"/>
                <a:gd name="connsiteY379" fmla="*/ 264208 h 1387465"/>
                <a:gd name="connsiteX380" fmla="*/ 2449747 w 4508354"/>
                <a:gd name="connsiteY380" fmla="*/ 264208 h 1387465"/>
                <a:gd name="connsiteX381" fmla="*/ 2442450 w 4508354"/>
                <a:gd name="connsiteY381" fmla="*/ 224078 h 1387465"/>
                <a:gd name="connsiteX382" fmla="*/ 3494879 w 4508354"/>
                <a:gd name="connsiteY382" fmla="*/ 223166 h 1387465"/>
                <a:gd name="connsiteX383" fmla="*/ 3558814 w 4508354"/>
                <a:gd name="connsiteY383" fmla="*/ 225537 h 1387465"/>
                <a:gd name="connsiteX384" fmla="*/ 3601864 w 4508354"/>
                <a:gd name="connsiteY384" fmla="*/ 267127 h 1387465"/>
                <a:gd name="connsiteX385" fmla="*/ 3463230 w 4508354"/>
                <a:gd name="connsiteY385" fmla="*/ 265668 h 1387465"/>
                <a:gd name="connsiteX386" fmla="*/ 3425288 w 4508354"/>
                <a:gd name="connsiteY386" fmla="*/ 235023 h 1387465"/>
                <a:gd name="connsiteX387" fmla="*/ 3430396 w 4508354"/>
                <a:gd name="connsiteY387" fmla="*/ 224078 h 1387465"/>
                <a:gd name="connsiteX388" fmla="*/ 3494879 w 4508354"/>
                <a:gd name="connsiteY388" fmla="*/ 223166 h 1387465"/>
                <a:gd name="connsiteX389" fmla="*/ 2838924 w 4508354"/>
                <a:gd name="connsiteY389" fmla="*/ 222711 h 1387465"/>
                <a:gd name="connsiteX390" fmla="*/ 2902860 w 4508354"/>
                <a:gd name="connsiteY390" fmla="*/ 224808 h 1387465"/>
                <a:gd name="connsiteX391" fmla="*/ 2931316 w 4508354"/>
                <a:gd name="connsiteY391" fmla="*/ 257643 h 1387465"/>
                <a:gd name="connsiteX392" fmla="*/ 2924749 w 4508354"/>
                <a:gd name="connsiteY392" fmla="*/ 266399 h 1387465"/>
                <a:gd name="connsiteX393" fmla="*/ 2797790 w 4508354"/>
                <a:gd name="connsiteY393" fmla="*/ 264939 h 1387465"/>
                <a:gd name="connsiteX394" fmla="*/ 2767874 w 4508354"/>
                <a:gd name="connsiteY394" fmla="*/ 234294 h 1387465"/>
                <a:gd name="connsiteX395" fmla="*/ 2774441 w 4508354"/>
                <a:gd name="connsiteY395" fmla="*/ 223349 h 1387465"/>
                <a:gd name="connsiteX396" fmla="*/ 2838924 w 4508354"/>
                <a:gd name="connsiteY396" fmla="*/ 222711 h 1387465"/>
                <a:gd name="connsiteX397" fmla="*/ 3000540 w 4508354"/>
                <a:gd name="connsiteY397" fmla="*/ 221981 h 1387465"/>
                <a:gd name="connsiteX398" fmla="*/ 3064840 w 4508354"/>
                <a:gd name="connsiteY398" fmla="*/ 224078 h 1387465"/>
                <a:gd name="connsiteX399" fmla="*/ 3096945 w 4508354"/>
                <a:gd name="connsiteY399" fmla="*/ 254723 h 1387465"/>
                <a:gd name="connsiteX400" fmla="*/ 3091838 w 4508354"/>
                <a:gd name="connsiteY400" fmla="*/ 265669 h 1387465"/>
                <a:gd name="connsiteX401" fmla="*/ 2961230 w 4508354"/>
                <a:gd name="connsiteY401" fmla="*/ 264209 h 1387465"/>
                <a:gd name="connsiteX402" fmla="*/ 2926937 w 4508354"/>
                <a:gd name="connsiteY402" fmla="*/ 222619 h 1387465"/>
                <a:gd name="connsiteX403" fmla="*/ 3000540 w 4508354"/>
                <a:gd name="connsiteY403" fmla="*/ 221981 h 1387465"/>
                <a:gd name="connsiteX404" fmla="*/ 2675938 w 4508354"/>
                <a:gd name="connsiteY404" fmla="*/ 221981 h 1387465"/>
                <a:gd name="connsiteX405" fmla="*/ 2741607 w 4508354"/>
                <a:gd name="connsiteY405" fmla="*/ 224078 h 1387465"/>
                <a:gd name="connsiteX406" fmla="*/ 2765685 w 4508354"/>
                <a:gd name="connsiteY406" fmla="*/ 256913 h 1387465"/>
                <a:gd name="connsiteX407" fmla="*/ 2757659 w 4508354"/>
                <a:gd name="connsiteY407" fmla="*/ 266398 h 1387465"/>
                <a:gd name="connsiteX408" fmla="*/ 2635808 w 4508354"/>
                <a:gd name="connsiteY408" fmla="*/ 264939 h 1387465"/>
                <a:gd name="connsiteX409" fmla="*/ 2602973 w 4508354"/>
                <a:gd name="connsiteY409" fmla="*/ 236483 h 1387465"/>
                <a:gd name="connsiteX410" fmla="*/ 2610270 w 4508354"/>
                <a:gd name="connsiteY410" fmla="*/ 222619 h 1387465"/>
                <a:gd name="connsiteX411" fmla="*/ 2675938 w 4508354"/>
                <a:gd name="connsiteY411" fmla="*/ 221981 h 1387465"/>
                <a:gd name="connsiteX412" fmla="*/ 3102783 w 4508354"/>
                <a:gd name="connsiteY412" fmla="*/ 221890 h 1387465"/>
                <a:gd name="connsiteX413" fmla="*/ 3265495 w 4508354"/>
                <a:gd name="connsiteY413" fmla="*/ 221890 h 1387465"/>
                <a:gd name="connsiteX414" fmla="*/ 3371294 w 4508354"/>
                <a:gd name="connsiteY414" fmla="*/ 221890 h 1387465"/>
                <a:gd name="connsiteX415" fmla="*/ 3426017 w 4508354"/>
                <a:gd name="connsiteY415" fmla="*/ 266398 h 1387465"/>
                <a:gd name="connsiteX416" fmla="*/ 3134158 w 4508354"/>
                <a:gd name="connsiteY416" fmla="*/ 264939 h 1387465"/>
                <a:gd name="connsiteX417" fmla="*/ 3096216 w 4508354"/>
                <a:gd name="connsiteY417" fmla="*/ 233564 h 1387465"/>
                <a:gd name="connsiteX418" fmla="*/ 3102783 w 4508354"/>
                <a:gd name="connsiteY418" fmla="*/ 221890 h 1387465"/>
                <a:gd name="connsiteX419" fmla="*/ 2311113 w 4508354"/>
                <a:gd name="connsiteY419" fmla="*/ 220430 h 1387465"/>
                <a:gd name="connsiteX420" fmla="*/ 2394293 w 4508354"/>
                <a:gd name="connsiteY420" fmla="*/ 220430 h 1387465"/>
                <a:gd name="connsiteX421" fmla="*/ 2425668 w 4508354"/>
                <a:gd name="connsiteY421" fmla="*/ 263479 h 1387465"/>
                <a:gd name="connsiteX422" fmla="*/ 2283387 w 4508354"/>
                <a:gd name="connsiteY422" fmla="*/ 263479 h 1387465"/>
                <a:gd name="connsiteX423" fmla="*/ 2311113 w 4508354"/>
                <a:gd name="connsiteY423" fmla="*/ 220430 h 1387465"/>
                <a:gd name="connsiteX424" fmla="*/ 1801088 w 4508354"/>
                <a:gd name="connsiteY424" fmla="*/ 218971 h 1387465"/>
                <a:gd name="connsiteX425" fmla="*/ 1925129 w 4508354"/>
                <a:gd name="connsiteY425" fmla="*/ 218971 h 1387465"/>
                <a:gd name="connsiteX426" fmla="*/ 1887917 w 4508354"/>
                <a:gd name="connsiteY426" fmla="*/ 266398 h 1387465"/>
                <a:gd name="connsiteX427" fmla="*/ 1779928 w 4508354"/>
                <a:gd name="connsiteY427" fmla="*/ 265668 h 1387465"/>
                <a:gd name="connsiteX428" fmla="*/ 1801088 w 4508354"/>
                <a:gd name="connsiteY428" fmla="*/ 218971 h 1387465"/>
                <a:gd name="connsiteX429" fmla="*/ 2147672 w 4508354"/>
                <a:gd name="connsiteY429" fmla="*/ 218970 h 1387465"/>
                <a:gd name="connsiteX430" fmla="*/ 2227203 w 4508354"/>
                <a:gd name="connsiteY430" fmla="*/ 220429 h 1387465"/>
                <a:gd name="connsiteX431" fmla="*/ 2257849 w 4508354"/>
                <a:gd name="connsiteY431" fmla="*/ 264208 h 1387465"/>
                <a:gd name="connsiteX432" fmla="*/ 2115567 w 4508354"/>
                <a:gd name="connsiteY432" fmla="*/ 264208 h 1387465"/>
                <a:gd name="connsiteX433" fmla="*/ 2147672 w 4508354"/>
                <a:gd name="connsiteY433" fmla="*/ 218970 h 1387465"/>
                <a:gd name="connsiteX434" fmla="*/ 1980582 w 4508354"/>
                <a:gd name="connsiteY434" fmla="*/ 218242 h 1387465"/>
                <a:gd name="connsiteX435" fmla="*/ 2092948 w 4508354"/>
                <a:gd name="connsiteY435" fmla="*/ 218242 h 1387465"/>
                <a:gd name="connsiteX436" fmla="*/ 2092948 w 4508354"/>
                <a:gd name="connsiteY436" fmla="*/ 262750 h 1387465"/>
                <a:gd name="connsiteX437" fmla="*/ 1947748 w 4508354"/>
                <a:gd name="connsiteY437" fmla="*/ 262750 h 1387465"/>
                <a:gd name="connsiteX438" fmla="*/ 1980582 w 4508354"/>
                <a:gd name="connsiteY438" fmla="*/ 218242 h 1387465"/>
                <a:gd name="connsiteX439" fmla="*/ 1487340 w 4508354"/>
                <a:gd name="connsiteY439" fmla="*/ 217512 h 1387465"/>
                <a:gd name="connsiteX440" fmla="*/ 1594598 w 4508354"/>
                <a:gd name="connsiteY440" fmla="*/ 218242 h 1387465"/>
                <a:gd name="connsiteX441" fmla="*/ 1550089 w 4508354"/>
                <a:gd name="connsiteY441" fmla="*/ 266399 h 1387465"/>
                <a:gd name="connsiteX442" fmla="*/ 1439183 w 4508354"/>
                <a:gd name="connsiteY442" fmla="*/ 265669 h 1387465"/>
                <a:gd name="connsiteX443" fmla="*/ 1487340 w 4508354"/>
                <a:gd name="connsiteY443" fmla="*/ 217512 h 1387465"/>
                <a:gd name="connsiteX444" fmla="*/ 1647133 w 4508354"/>
                <a:gd name="connsiteY444" fmla="*/ 217511 h 1387465"/>
                <a:gd name="connsiteX445" fmla="*/ 1760229 w 4508354"/>
                <a:gd name="connsiteY445" fmla="*/ 218242 h 1387465"/>
                <a:gd name="connsiteX446" fmla="*/ 1719368 w 4508354"/>
                <a:gd name="connsiteY446" fmla="*/ 266398 h 1387465"/>
                <a:gd name="connsiteX447" fmla="*/ 1609921 w 4508354"/>
                <a:gd name="connsiteY447" fmla="*/ 265668 h 1387465"/>
                <a:gd name="connsiteX448" fmla="*/ 1647133 w 4508354"/>
                <a:gd name="connsiteY448" fmla="*/ 217511 h 1387465"/>
                <a:gd name="connsiteX449" fmla="*/ 1320252 w 4508354"/>
                <a:gd name="connsiteY449" fmla="*/ 216782 h 1387465"/>
                <a:gd name="connsiteX450" fmla="*/ 1428966 w 4508354"/>
                <a:gd name="connsiteY450" fmla="*/ 217512 h 1387465"/>
                <a:gd name="connsiteX451" fmla="*/ 1377891 w 4508354"/>
                <a:gd name="connsiteY451" fmla="*/ 265669 h 1387465"/>
                <a:gd name="connsiteX452" fmla="*/ 1269176 w 4508354"/>
                <a:gd name="connsiteY452" fmla="*/ 264939 h 1387465"/>
                <a:gd name="connsiteX453" fmla="*/ 1320252 w 4508354"/>
                <a:gd name="connsiteY453" fmla="*/ 216782 h 1387465"/>
                <a:gd name="connsiteX454" fmla="*/ 1156080 w 4508354"/>
                <a:gd name="connsiteY454" fmla="*/ 216781 h 1387465"/>
                <a:gd name="connsiteX455" fmla="*/ 1261150 w 4508354"/>
                <a:gd name="connsiteY455" fmla="*/ 217511 h 1387465"/>
                <a:gd name="connsiteX456" fmla="*/ 1211534 w 4508354"/>
                <a:gd name="connsiteY456" fmla="*/ 266397 h 1387465"/>
                <a:gd name="connsiteX457" fmla="*/ 1098438 w 4508354"/>
                <a:gd name="connsiteY457" fmla="*/ 265668 h 1387465"/>
                <a:gd name="connsiteX458" fmla="*/ 1156080 w 4508354"/>
                <a:gd name="connsiteY458" fmla="*/ 216781 h 1387465"/>
                <a:gd name="connsiteX459" fmla="*/ 1016444 w 4508354"/>
                <a:gd name="connsiteY459" fmla="*/ 213647 h 1387465"/>
                <a:gd name="connsiteX460" fmla="*/ 1092601 w 4508354"/>
                <a:gd name="connsiteY460" fmla="*/ 220431 h 1387465"/>
                <a:gd name="connsiteX461" fmla="*/ 1042985 w 4508354"/>
                <a:gd name="connsiteY461" fmla="*/ 266399 h 1387465"/>
                <a:gd name="connsiteX462" fmla="*/ 926971 w 4508354"/>
                <a:gd name="connsiteY462" fmla="*/ 265668 h 1387465"/>
                <a:gd name="connsiteX463" fmla="*/ 1016444 w 4508354"/>
                <a:gd name="connsiteY463" fmla="*/ 213647 h 1387465"/>
                <a:gd name="connsiteX464" fmla="*/ 2063763 w 4508354"/>
                <a:gd name="connsiteY464" fmla="*/ 175192 h 1387465"/>
                <a:gd name="connsiteX465" fmla="*/ 2169562 w 4508354"/>
                <a:gd name="connsiteY465" fmla="*/ 175192 h 1387465"/>
                <a:gd name="connsiteX466" fmla="*/ 2181966 w 4508354"/>
                <a:gd name="connsiteY466" fmla="*/ 188326 h 1387465"/>
                <a:gd name="connsiteX467" fmla="*/ 2169562 w 4508354"/>
                <a:gd name="connsiteY467" fmla="*/ 205108 h 1387465"/>
                <a:gd name="connsiteX468" fmla="*/ 2114838 w 4508354"/>
                <a:gd name="connsiteY468" fmla="*/ 205838 h 1387465"/>
                <a:gd name="connsiteX469" fmla="*/ 2063763 w 4508354"/>
                <a:gd name="connsiteY469" fmla="*/ 205108 h 1387465"/>
                <a:gd name="connsiteX470" fmla="*/ 2049170 w 4508354"/>
                <a:gd name="connsiteY470" fmla="*/ 190515 h 1387465"/>
                <a:gd name="connsiteX471" fmla="*/ 2063763 w 4508354"/>
                <a:gd name="connsiteY471" fmla="*/ 175192 h 1387465"/>
                <a:gd name="connsiteX472" fmla="*/ 3484845 w 4508354"/>
                <a:gd name="connsiteY472" fmla="*/ 175009 h 1387465"/>
                <a:gd name="connsiteX473" fmla="*/ 3556625 w 4508354"/>
                <a:gd name="connsiteY473" fmla="*/ 199270 h 1387465"/>
                <a:gd name="connsiteX474" fmla="*/ 3409235 w 4508354"/>
                <a:gd name="connsiteY474" fmla="*/ 175921 h 1387465"/>
                <a:gd name="connsiteX475" fmla="*/ 3484845 w 4508354"/>
                <a:gd name="connsiteY475" fmla="*/ 175009 h 1387465"/>
                <a:gd name="connsiteX476" fmla="*/ 3305683 w 4508354"/>
                <a:gd name="connsiteY476" fmla="*/ 174496 h 1387465"/>
                <a:gd name="connsiteX477" fmla="*/ 3401211 w 4508354"/>
                <a:gd name="connsiteY477" fmla="*/ 209485 h 1387465"/>
                <a:gd name="connsiteX478" fmla="*/ 3251632 w 4508354"/>
                <a:gd name="connsiteY478" fmla="*/ 183218 h 1387465"/>
                <a:gd name="connsiteX479" fmla="*/ 3305683 w 4508354"/>
                <a:gd name="connsiteY479" fmla="*/ 174496 h 1387465"/>
                <a:gd name="connsiteX480" fmla="*/ 2527819 w 4508354"/>
                <a:gd name="connsiteY480" fmla="*/ 174463 h 1387465"/>
                <a:gd name="connsiteX481" fmla="*/ 2619025 w 4508354"/>
                <a:gd name="connsiteY481" fmla="*/ 175192 h 1387465"/>
                <a:gd name="connsiteX482" fmla="*/ 2646022 w 4508354"/>
                <a:gd name="connsiteY482" fmla="*/ 194893 h 1387465"/>
                <a:gd name="connsiteX483" fmla="*/ 2639455 w 4508354"/>
                <a:gd name="connsiteY483" fmla="*/ 206567 h 1387465"/>
                <a:gd name="connsiteX484" fmla="*/ 2527819 w 4508354"/>
                <a:gd name="connsiteY484" fmla="*/ 205837 h 1387465"/>
                <a:gd name="connsiteX485" fmla="*/ 2506659 w 4508354"/>
                <a:gd name="connsiteY485" fmla="*/ 187596 h 1387465"/>
                <a:gd name="connsiteX486" fmla="*/ 2527819 w 4508354"/>
                <a:gd name="connsiteY486" fmla="*/ 174463 h 1387465"/>
                <a:gd name="connsiteX487" fmla="*/ 2373134 w 4508354"/>
                <a:gd name="connsiteY487" fmla="*/ 174463 h 1387465"/>
                <a:gd name="connsiteX488" fmla="*/ 2467989 w 4508354"/>
                <a:gd name="connsiteY488" fmla="*/ 175192 h 1387465"/>
                <a:gd name="connsiteX489" fmla="*/ 2492067 w 4508354"/>
                <a:gd name="connsiteY489" fmla="*/ 196352 h 1387465"/>
                <a:gd name="connsiteX490" fmla="*/ 2485500 w 4508354"/>
                <a:gd name="connsiteY490" fmla="*/ 206567 h 1387465"/>
                <a:gd name="connsiteX491" fmla="*/ 2373134 w 4508354"/>
                <a:gd name="connsiteY491" fmla="*/ 205837 h 1387465"/>
                <a:gd name="connsiteX492" fmla="*/ 2354163 w 4508354"/>
                <a:gd name="connsiteY492" fmla="*/ 189785 h 1387465"/>
                <a:gd name="connsiteX493" fmla="*/ 2373134 w 4508354"/>
                <a:gd name="connsiteY493" fmla="*/ 174463 h 1387465"/>
                <a:gd name="connsiteX494" fmla="*/ 3153426 w 4508354"/>
                <a:gd name="connsiteY494" fmla="*/ 173904 h 1387465"/>
                <a:gd name="connsiteX495" fmla="*/ 3250903 w 4508354"/>
                <a:gd name="connsiteY495" fmla="*/ 210945 h 1387465"/>
                <a:gd name="connsiteX496" fmla="*/ 3101324 w 4508354"/>
                <a:gd name="connsiteY496" fmla="*/ 183948 h 1387465"/>
                <a:gd name="connsiteX497" fmla="*/ 3153426 w 4508354"/>
                <a:gd name="connsiteY497" fmla="*/ 173904 h 1387465"/>
                <a:gd name="connsiteX498" fmla="*/ 2246540 w 4508354"/>
                <a:gd name="connsiteY498" fmla="*/ 173003 h 1387465"/>
                <a:gd name="connsiteX499" fmla="*/ 2270254 w 4508354"/>
                <a:gd name="connsiteY499" fmla="*/ 173733 h 1387465"/>
                <a:gd name="connsiteX500" fmla="*/ 2316951 w 4508354"/>
                <a:gd name="connsiteY500" fmla="*/ 174462 h 1387465"/>
                <a:gd name="connsiteX501" fmla="*/ 2336652 w 4508354"/>
                <a:gd name="connsiteY501" fmla="*/ 189785 h 1387465"/>
                <a:gd name="connsiteX502" fmla="*/ 2318410 w 4508354"/>
                <a:gd name="connsiteY502" fmla="*/ 205838 h 1387465"/>
                <a:gd name="connsiteX503" fmla="*/ 2220637 w 4508354"/>
                <a:gd name="connsiteY503" fmla="*/ 205838 h 1387465"/>
                <a:gd name="connsiteX504" fmla="*/ 2200937 w 4508354"/>
                <a:gd name="connsiteY504" fmla="*/ 190515 h 1387465"/>
                <a:gd name="connsiteX505" fmla="*/ 2222827 w 4508354"/>
                <a:gd name="connsiteY505" fmla="*/ 174462 h 1387465"/>
                <a:gd name="connsiteX506" fmla="*/ 2246540 w 4508354"/>
                <a:gd name="connsiteY506" fmla="*/ 173003 h 1387465"/>
                <a:gd name="connsiteX507" fmla="*/ 2026550 w 4508354"/>
                <a:gd name="connsiteY507" fmla="*/ 173002 h 1387465"/>
                <a:gd name="connsiteX508" fmla="*/ 2035306 w 4508354"/>
                <a:gd name="connsiteY508" fmla="*/ 183947 h 1387465"/>
                <a:gd name="connsiteX509" fmla="*/ 2012687 w 4508354"/>
                <a:gd name="connsiteY509" fmla="*/ 204378 h 1387465"/>
                <a:gd name="connsiteX510" fmla="*/ 1897402 w 4508354"/>
                <a:gd name="connsiteY510" fmla="*/ 205107 h 1387465"/>
                <a:gd name="connsiteX511" fmla="*/ 1891565 w 4508354"/>
                <a:gd name="connsiteY511" fmla="*/ 192703 h 1387465"/>
                <a:gd name="connsiteX512" fmla="*/ 1917832 w 4508354"/>
                <a:gd name="connsiteY512" fmla="*/ 173732 h 1387465"/>
                <a:gd name="connsiteX513" fmla="*/ 2026550 w 4508354"/>
                <a:gd name="connsiteY513" fmla="*/ 173002 h 1387465"/>
                <a:gd name="connsiteX514" fmla="*/ 3014153 w 4508354"/>
                <a:gd name="connsiteY514" fmla="*/ 172843 h 1387465"/>
                <a:gd name="connsiteX515" fmla="*/ 3097675 w 4508354"/>
                <a:gd name="connsiteY515" fmla="*/ 202188 h 1387465"/>
                <a:gd name="connsiteX516" fmla="*/ 2960501 w 4508354"/>
                <a:gd name="connsiteY516" fmla="*/ 179570 h 1387465"/>
                <a:gd name="connsiteX517" fmla="*/ 3014153 w 4508354"/>
                <a:gd name="connsiteY517" fmla="*/ 172843 h 1387465"/>
                <a:gd name="connsiteX518" fmla="*/ 2858784 w 4508354"/>
                <a:gd name="connsiteY518" fmla="*/ 171932 h 1387465"/>
                <a:gd name="connsiteX519" fmla="*/ 2945179 w 4508354"/>
                <a:gd name="connsiteY519" fmla="*/ 202918 h 1387465"/>
                <a:gd name="connsiteX520" fmla="*/ 2811653 w 4508354"/>
                <a:gd name="connsiteY520" fmla="*/ 180300 h 1387465"/>
                <a:gd name="connsiteX521" fmla="*/ 2858784 w 4508354"/>
                <a:gd name="connsiteY521" fmla="*/ 171932 h 1387465"/>
                <a:gd name="connsiteX522" fmla="*/ 1807951 w 4508354"/>
                <a:gd name="connsiteY522" fmla="*/ 171669 h 1387465"/>
                <a:gd name="connsiteX523" fmla="*/ 1885727 w 4508354"/>
                <a:gd name="connsiteY523" fmla="*/ 175192 h 1387465"/>
                <a:gd name="connsiteX524" fmla="*/ 1857271 w 4508354"/>
                <a:gd name="connsiteY524" fmla="*/ 204378 h 1387465"/>
                <a:gd name="connsiteX525" fmla="*/ 1741257 w 4508354"/>
                <a:gd name="connsiteY525" fmla="*/ 205837 h 1387465"/>
                <a:gd name="connsiteX526" fmla="*/ 1807951 w 4508354"/>
                <a:gd name="connsiteY526" fmla="*/ 171669 h 1387465"/>
                <a:gd name="connsiteX527" fmla="*/ 2718293 w 4508354"/>
                <a:gd name="connsiteY527" fmla="*/ 171590 h 1387465"/>
                <a:gd name="connsiteX528" fmla="*/ 2792682 w 4508354"/>
                <a:gd name="connsiteY528" fmla="*/ 200730 h 1387465"/>
                <a:gd name="connsiteX529" fmla="*/ 2660616 w 4508354"/>
                <a:gd name="connsiteY529" fmla="*/ 177381 h 1387465"/>
                <a:gd name="connsiteX530" fmla="*/ 2718293 w 4508354"/>
                <a:gd name="connsiteY530" fmla="*/ 171590 h 1387465"/>
                <a:gd name="connsiteX531" fmla="*/ 1570519 w 4508354"/>
                <a:gd name="connsiteY531" fmla="*/ 170814 h 1387465"/>
                <a:gd name="connsiteX532" fmla="*/ 1432615 w 4508354"/>
                <a:gd name="connsiteY532" fmla="*/ 195622 h 1387465"/>
                <a:gd name="connsiteX533" fmla="*/ 1570519 w 4508354"/>
                <a:gd name="connsiteY533" fmla="*/ 170814 h 1387465"/>
                <a:gd name="connsiteX534" fmla="*/ 1665876 w 4508354"/>
                <a:gd name="connsiteY534" fmla="*/ 170735 h 1387465"/>
                <a:gd name="connsiteX535" fmla="*/ 1733231 w 4508354"/>
                <a:gd name="connsiteY535" fmla="*/ 176652 h 1387465"/>
                <a:gd name="connsiteX536" fmla="*/ 1704045 w 4508354"/>
                <a:gd name="connsiteY536" fmla="*/ 203648 h 1387465"/>
                <a:gd name="connsiteX537" fmla="*/ 1585842 w 4508354"/>
                <a:gd name="connsiteY537" fmla="*/ 205108 h 1387465"/>
                <a:gd name="connsiteX538" fmla="*/ 1665876 w 4508354"/>
                <a:gd name="connsiteY538" fmla="*/ 170735 h 1387465"/>
                <a:gd name="connsiteX539" fmla="*/ 1357964 w 4508354"/>
                <a:gd name="connsiteY539" fmla="*/ 169548 h 1387465"/>
                <a:gd name="connsiteX540" fmla="*/ 1416563 w 4508354"/>
                <a:gd name="connsiteY540" fmla="*/ 175921 h 1387465"/>
                <a:gd name="connsiteX541" fmla="*/ 1277931 w 4508354"/>
                <a:gd name="connsiteY541" fmla="*/ 201458 h 1387465"/>
                <a:gd name="connsiteX542" fmla="*/ 1357964 w 4508354"/>
                <a:gd name="connsiteY542" fmla="*/ 169548 h 1387465"/>
                <a:gd name="connsiteX543" fmla="*/ 1108652 w 4508354"/>
                <a:gd name="connsiteY543" fmla="*/ 169355 h 1387465"/>
                <a:gd name="connsiteX544" fmla="*/ 959073 w 4508354"/>
                <a:gd name="connsiteY544" fmla="*/ 196352 h 1387465"/>
                <a:gd name="connsiteX545" fmla="*/ 1108652 w 4508354"/>
                <a:gd name="connsiteY545" fmla="*/ 169355 h 1387465"/>
                <a:gd name="connsiteX546" fmla="*/ 1206858 w 4508354"/>
                <a:gd name="connsiteY546" fmla="*/ 169218 h 1387465"/>
                <a:gd name="connsiteX547" fmla="*/ 1262607 w 4508354"/>
                <a:gd name="connsiteY547" fmla="*/ 175922 h 1387465"/>
                <a:gd name="connsiteX548" fmla="*/ 1122515 w 4508354"/>
                <a:gd name="connsiteY548" fmla="*/ 200000 h 1387465"/>
                <a:gd name="connsiteX549" fmla="*/ 1206858 w 4508354"/>
                <a:gd name="connsiteY549" fmla="*/ 169218 h 1387465"/>
                <a:gd name="connsiteX550" fmla="*/ 875170 w 4508354"/>
                <a:gd name="connsiteY550" fmla="*/ 132872 h 1387465"/>
                <a:gd name="connsiteX551" fmla="*/ 818987 w 4508354"/>
                <a:gd name="connsiteY551" fmla="*/ 162058 h 1387465"/>
                <a:gd name="connsiteX552" fmla="*/ 566528 w 4508354"/>
                <a:gd name="connsiteY552" fmla="*/ 550232 h 1387465"/>
                <a:gd name="connsiteX553" fmla="*/ 547558 w 4508354"/>
                <a:gd name="connsiteY553" fmla="*/ 582336 h 1387465"/>
                <a:gd name="connsiteX554" fmla="*/ 3992226 w 4508354"/>
                <a:gd name="connsiteY554" fmla="*/ 582336 h 1387465"/>
                <a:gd name="connsiteX555" fmla="*/ 3971796 w 4508354"/>
                <a:gd name="connsiteY555" fmla="*/ 549502 h 1387465"/>
                <a:gd name="connsiteX556" fmla="*/ 3706203 w 4508354"/>
                <a:gd name="connsiteY556" fmla="*/ 166436 h 1387465"/>
                <a:gd name="connsiteX557" fmla="*/ 3646372 w 4508354"/>
                <a:gd name="connsiteY557" fmla="*/ 135790 h 1387465"/>
                <a:gd name="connsiteX558" fmla="*/ 875170 w 4508354"/>
                <a:gd name="connsiteY558" fmla="*/ 132872 h 1387465"/>
                <a:gd name="connsiteX559" fmla="*/ 925516 w 4508354"/>
                <a:gd name="connsiteY559" fmla="*/ 76 h 1387465"/>
                <a:gd name="connsiteX560" fmla="*/ 2982391 w 4508354"/>
                <a:gd name="connsiteY560" fmla="*/ 13939 h 1387465"/>
                <a:gd name="connsiteX561" fmla="*/ 3686502 w 4508354"/>
                <a:gd name="connsiteY561" fmla="*/ 19046 h 1387465"/>
                <a:gd name="connsiteX562" fmla="*/ 3729552 w 4508354"/>
                <a:gd name="connsiteY562" fmla="*/ 46773 h 1387465"/>
                <a:gd name="connsiteX563" fmla="*/ 3749982 w 4508354"/>
                <a:gd name="connsiteY563" fmla="*/ 81067 h 1387465"/>
                <a:gd name="connsiteX564" fmla="*/ 4481091 w 4508354"/>
                <a:gd name="connsiteY564" fmla="*/ 1135412 h 1387465"/>
                <a:gd name="connsiteX565" fmla="*/ 4490576 w 4508354"/>
                <a:gd name="connsiteY565" fmla="*/ 1281342 h 1387465"/>
                <a:gd name="connsiteX566" fmla="*/ 4316919 w 4508354"/>
                <a:gd name="connsiteY566" fmla="*/ 1387141 h 1387465"/>
                <a:gd name="connsiteX567" fmla="*/ 4050598 w 4508354"/>
                <a:gd name="connsiteY567" fmla="*/ 1387141 h 1387465"/>
                <a:gd name="connsiteX568" fmla="*/ 2252742 w 4508354"/>
                <a:gd name="connsiteY568" fmla="*/ 1387141 h 1387465"/>
                <a:gd name="connsiteX569" fmla="*/ 203162 w 4508354"/>
                <a:gd name="connsiteY569" fmla="*/ 1387141 h 1387465"/>
                <a:gd name="connsiteX570" fmla="*/ 8346 w 4508354"/>
                <a:gd name="connsiteY570" fmla="*/ 1249967 h 1387465"/>
                <a:gd name="connsiteX571" fmla="*/ 41910 w 4508354"/>
                <a:gd name="connsiteY571" fmla="*/ 1062447 h 1387465"/>
                <a:gd name="connsiteX572" fmla="*/ 805853 w 4508354"/>
                <a:gd name="connsiteY572" fmla="*/ 67933 h 1387465"/>
                <a:gd name="connsiteX573" fmla="*/ 816798 w 4508354"/>
                <a:gd name="connsiteY573" fmla="*/ 53340 h 1387465"/>
                <a:gd name="connsiteX574" fmla="*/ 925516 w 4508354"/>
                <a:gd name="connsiteY574" fmla="*/ 76 h 138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4508354" h="1387465">
                  <a:moveTo>
                    <a:pt x="3525979" y="1024505"/>
                  </a:moveTo>
                  <a:cubicBezTo>
                    <a:pt x="3496064" y="1023045"/>
                    <a:pt x="3490227" y="1036909"/>
                    <a:pt x="3498253" y="1064636"/>
                  </a:cubicBezTo>
                  <a:cubicBezTo>
                    <a:pt x="3550058" y="1064636"/>
                    <a:pt x="3600404" y="1064636"/>
                    <a:pt x="3650020" y="1064636"/>
                  </a:cubicBezTo>
                  <a:cubicBezTo>
                    <a:pt x="3655128" y="1036909"/>
                    <a:pt x="3645642" y="1025235"/>
                    <a:pt x="3620105" y="1025965"/>
                  </a:cubicBezTo>
                  <a:cubicBezTo>
                    <a:pt x="3588729" y="1026694"/>
                    <a:pt x="3557355" y="1026694"/>
                    <a:pt x="3525979" y="1024505"/>
                  </a:cubicBezTo>
                  <a:close/>
                  <a:moveTo>
                    <a:pt x="900707" y="1022316"/>
                  </a:moveTo>
                  <a:cubicBezTo>
                    <a:pt x="875899" y="1021586"/>
                    <a:pt x="867873" y="1035450"/>
                    <a:pt x="863495" y="1059528"/>
                  </a:cubicBezTo>
                  <a:cubicBezTo>
                    <a:pt x="920409" y="1059528"/>
                    <a:pt x="974403" y="1059528"/>
                    <a:pt x="1028397" y="1059528"/>
                  </a:cubicBezTo>
                  <a:cubicBezTo>
                    <a:pt x="1032044" y="1025965"/>
                    <a:pt x="1032044" y="1025235"/>
                    <a:pt x="1006507" y="1024505"/>
                  </a:cubicBezTo>
                  <a:cubicBezTo>
                    <a:pt x="971484" y="1023045"/>
                    <a:pt x="936461" y="1023775"/>
                    <a:pt x="900707" y="1022316"/>
                  </a:cubicBezTo>
                  <a:close/>
                  <a:moveTo>
                    <a:pt x="2641496" y="893157"/>
                  </a:moveTo>
                  <a:cubicBezTo>
                    <a:pt x="2633892" y="892849"/>
                    <a:pt x="2624133" y="894263"/>
                    <a:pt x="2611729" y="896816"/>
                  </a:cubicBezTo>
                  <a:cubicBezTo>
                    <a:pt x="2612458" y="912869"/>
                    <a:pt x="2613918" y="929650"/>
                    <a:pt x="2614648" y="945703"/>
                  </a:cubicBezTo>
                  <a:cubicBezTo>
                    <a:pt x="2505200" y="945703"/>
                    <a:pt x="2397941" y="945703"/>
                    <a:pt x="2290683" y="945703"/>
                  </a:cubicBezTo>
                  <a:cubicBezTo>
                    <a:pt x="2289953" y="926002"/>
                    <a:pt x="2289224" y="910679"/>
                    <a:pt x="2287765" y="894628"/>
                  </a:cubicBezTo>
                  <a:cubicBezTo>
                    <a:pt x="2271712" y="894628"/>
                    <a:pt x="2257849" y="894628"/>
                    <a:pt x="2243256" y="894628"/>
                  </a:cubicBezTo>
                  <a:cubicBezTo>
                    <a:pt x="2241067" y="911409"/>
                    <a:pt x="2239608" y="926002"/>
                    <a:pt x="2238878" y="943514"/>
                  </a:cubicBezTo>
                  <a:cubicBezTo>
                    <a:pt x="2126512" y="943514"/>
                    <a:pt x="2017794" y="943514"/>
                    <a:pt x="1908347" y="943514"/>
                  </a:cubicBezTo>
                  <a:cubicBezTo>
                    <a:pt x="1909076" y="933299"/>
                    <a:pt x="1909806" y="926002"/>
                    <a:pt x="1910535" y="918706"/>
                  </a:cubicBezTo>
                  <a:cubicBezTo>
                    <a:pt x="1911265" y="910679"/>
                    <a:pt x="1911995" y="902653"/>
                    <a:pt x="1912725" y="895357"/>
                  </a:cubicBezTo>
                  <a:cubicBezTo>
                    <a:pt x="1868216" y="889520"/>
                    <a:pt x="1863108" y="896086"/>
                    <a:pt x="1865297" y="958107"/>
                  </a:cubicBezTo>
                  <a:cubicBezTo>
                    <a:pt x="2131620" y="958107"/>
                    <a:pt x="2397941" y="958107"/>
                    <a:pt x="2664993" y="958107"/>
                  </a:cubicBezTo>
                  <a:cubicBezTo>
                    <a:pt x="2667730" y="910497"/>
                    <a:pt x="2664309" y="894080"/>
                    <a:pt x="2641496" y="893157"/>
                  </a:cubicBezTo>
                  <a:close/>
                  <a:moveTo>
                    <a:pt x="2589110" y="674273"/>
                  </a:moveTo>
                  <a:cubicBezTo>
                    <a:pt x="2602244" y="731186"/>
                    <a:pt x="2615378" y="788829"/>
                    <a:pt x="2629241" y="849389"/>
                  </a:cubicBezTo>
                  <a:cubicBezTo>
                    <a:pt x="2392834" y="849389"/>
                    <a:pt x="2159346" y="849389"/>
                    <a:pt x="1919292" y="849389"/>
                  </a:cubicBezTo>
                  <a:cubicBezTo>
                    <a:pt x="1931696" y="793206"/>
                    <a:pt x="1941912" y="739942"/>
                    <a:pt x="1955045" y="688136"/>
                  </a:cubicBezTo>
                  <a:cubicBezTo>
                    <a:pt x="1956505" y="682300"/>
                    <a:pt x="1968908" y="675003"/>
                    <a:pt x="1976934" y="675003"/>
                  </a:cubicBezTo>
                  <a:cubicBezTo>
                    <a:pt x="2179047" y="674273"/>
                    <a:pt x="2381890" y="674273"/>
                    <a:pt x="2589110" y="674273"/>
                  </a:cubicBezTo>
                  <a:close/>
                  <a:moveTo>
                    <a:pt x="2493526" y="651653"/>
                  </a:moveTo>
                  <a:cubicBezTo>
                    <a:pt x="2312573" y="652383"/>
                    <a:pt x="2131620" y="653113"/>
                    <a:pt x="1950667" y="654572"/>
                  </a:cubicBezTo>
                  <a:cubicBezTo>
                    <a:pt x="1936803" y="654572"/>
                    <a:pt x="1913454" y="660409"/>
                    <a:pt x="1911265" y="668435"/>
                  </a:cubicBezTo>
                  <a:cubicBezTo>
                    <a:pt x="1893754" y="732645"/>
                    <a:pt x="1880620" y="797584"/>
                    <a:pt x="1865297" y="866900"/>
                  </a:cubicBezTo>
                  <a:cubicBezTo>
                    <a:pt x="2140375" y="867630"/>
                    <a:pt x="2409616" y="867630"/>
                    <a:pt x="2685423" y="867630"/>
                  </a:cubicBezTo>
                  <a:cubicBezTo>
                    <a:pt x="2669371" y="798313"/>
                    <a:pt x="2654778" y="731915"/>
                    <a:pt x="2637996" y="666976"/>
                  </a:cubicBezTo>
                  <a:cubicBezTo>
                    <a:pt x="2636537" y="660409"/>
                    <a:pt x="2619755" y="653113"/>
                    <a:pt x="2610270" y="652383"/>
                  </a:cubicBezTo>
                  <a:cubicBezTo>
                    <a:pt x="2571598" y="650923"/>
                    <a:pt x="2532927" y="651653"/>
                    <a:pt x="2493526" y="651653"/>
                  </a:cubicBezTo>
                  <a:close/>
                  <a:moveTo>
                    <a:pt x="3086730" y="485932"/>
                  </a:moveTo>
                  <a:cubicBezTo>
                    <a:pt x="3116646" y="485841"/>
                    <a:pt x="3146562" y="486388"/>
                    <a:pt x="3176477" y="488942"/>
                  </a:cubicBezTo>
                  <a:cubicBezTo>
                    <a:pt x="3191070" y="490401"/>
                    <a:pt x="3202744" y="518858"/>
                    <a:pt x="3216608" y="534910"/>
                  </a:cubicBezTo>
                  <a:cubicBezTo>
                    <a:pt x="3213690" y="537829"/>
                    <a:pt x="3211500" y="541477"/>
                    <a:pt x="3209312" y="545854"/>
                  </a:cubicBezTo>
                  <a:cubicBezTo>
                    <a:pt x="3148021" y="545854"/>
                    <a:pt x="3087460" y="548773"/>
                    <a:pt x="3026900" y="543666"/>
                  </a:cubicBezTo>
                  <a:cubicBezTo>
                    <a:pt x="3013036" y="542207"/>
                    <a:pt x="3002092" y="512291"/>
                    <a:pt x="2989687" y="495509"/>
                  </a:cubicBezTo>
                  <a:cubicBezTo>
                    <a:pt x="2991876" y="492590"/>
                    <a:pt x="2994795" y="489672"/>
                    <a:pt x="2996984" y="486753"/>
                  </a:cubicBezTo>
                  <a:cubicBezTo>
                    <a:pt x="3026899" y="486753"/>
                    <a:pt x="3056815" y="486024"/>
                    <a:pt x="3086730" y="485932"/>
                  </a:cubicBezTo>
                  <a:close/>
                  <a:moveTo>
                    <a:pt x="1343604" y="485294"/>
                  </a:moveTo>
                  <a:cubicBezTo>
                    <a:pt x="1383729" y="485294"/>
                    <a:pt x="1423130" y="485294"/>
                    <a:pt x="1463261" y="485294"/>
                  </a:cubicBezTo>
                  <a:cubicBezTo>
                    <a:pt x="1455964" y="545854"/>
                    <a:pt x="1453775" y="548044"/>
                    <a:pt x="1399052" y="548044"/>
                  </a:cubicBezTo>
                  <a:cubicBezTo>
                    <a:pt x="1360386" y="548044"/>
                    <a:pt x="1321715" y="548044"/>
                    <a:pt x="1280125" y="548044"/>
                  </a:cubicBezTo>
                  <a:cubicBezTo>
                    <a:pt x="1289611" y="487482"/>
                    <a:pt x="1292529" y="485294"/>
                    <a:pt x="1343604" y="485294"/>
                  </a:cubicBezTo>
                  <a:close/>
                  <a:moveTo>
                    <a:pt x="1157543" y="485293"/>
                  </a:moveTo>
                  <a:cubicBezTo>
                    <a:pt x="1196945" y="484564"/>
                    <a:pt x="1234887" y="485293"/>
                    <a:pt x="1276477" y="485293"/>
                  </a:cubicBezTo>
                  <a:cubicBezTo>
                    <a:pt x="1259695" y="548773"/>
                    <a:pt x="1259695" y="548773"/>
                    <a:pt x="1202781" y="548773"/>
                  </a:cubicBezTo>
                  <a:cubicBezTo>
                    <a:pt x="1164840" y="548773"/>
                    <a:pt x="1126169" y="548773"/>
                    <a:pt x="1086767" y="548773"/>
                  </a:cubicBezTo>
                  <a:cubicBezTo>
                    <a:pt x="1099901" y="488941"/>
                    <a:pt x="1103550" y="486023"/>
                    <a:pt x="1157543" y="485293"/>
                  </a:cubicBezTo>
                  <a:close/>
                  <a:moveTo>
                    <a:pt x="2700656" y="485202"/>
                  </a:moveTo>
                  <a:cubicBezTo>
                    <a:pt x="2727379" y="485111"/>
                    <a:pt x="2752552" y="485658"/>
                    <a:pt x="2777360" y="488212"/>
                  </a:cubicBezTo>
                  <a:cubicBezTo>
                    <a:pt x="2789034" y="489671"/>
                    <a:pt x="2797791" y="518128"/>
                    <a:pt x="2808006" y="533450"/>
                  </a:cubicBezTo>
                  <a:cubicBezTo>
                    <a:pt x="2805087" y="537828"/>
                    <a:pt x="2802169" y="542206"/>
                    <a:pt x="2799979" y="546584"/>
                  </a:cubicBezTo>
                  <a:cubicBezTo>
                    <a:pt x="2749634" y="546584"/>
                    <a:pt x="2699288" y="549502"/>
                    <a:pt x="2648942" y="544395"/>
                  </a:cubicBezTo>
                  <a:cubicBezTo>
                    <a:pt x="2637268" y="542936"/>
                    <a:pt x="2629241" y="513020"/>
                    <a:pt x="2614648" y="486023"/>
                  </a:cubicBezTo>
                  <a:cubicBezTo>
                    <a:pt x="2645659" y="486023"/>
                    <a:pt x="2673933" y="485294"/>
                    <a:pt x="2700656" y="485202"/>
                  </a:cubicBezTo>
                  <a:close/>
                  <a:moveTo>
                    <a:pt x="3288480" y="484928"/>
                  </a:moveTo>
                  <a:cubicBezTo>
                    <a:pt x="3313471" y="484746"/>
                    <a:pt x="3338461" y="485293"/>
                    <a:pt x="3363269" y="488211"/>
                  </a:cubicBezTo>
                  <a:cubicBezTo>
                    <a:pt x="3377862" y="489671"/>
                    <a:pt x="3389537" y="518127"/>
                    <a:pt x="3401940" y="534180"/>
                  </a:cubicBezTo>
                  <a:cubicBezTo>
                    <a:pt x="3399752" y="537828"/>
                    <a:pt x="3397562" y="541476"/>
                    <a:pt x="3395373" y="545124"/>
                  </a:cubicBezTo>
                  <a:cubicBezTo>
                    <a:pt x="3347216" y="545124"/>
                    <a:pt x="3298330" y="549502"/>
                    <a:pt x="3251632" y="542936"/>
                  </a:cubicBezTo>
                  <a:cubicBezTo>
                    <a:pt x="3234850" y="540746"/>
                    <a:pt x="3221717" y="513019"/>
                    <a:pt x="3206394" y="497697"/>
                  </a:cubicBezTo>
                  <a:cubicBezTo>
                    <a:pt x="3208583" y="494049"/>
                    <a:pt x="3211502" y="490401"/>
                    <a:pt x="3213691" y="486023"/>
                  </a:cubicBezTo>
                  <a:cubicBezTo>
                    <a:pt x="3238499" y="486023"/>
                    <a:pt x="3263489" y="485111"/>
                    <a:pt x="3288480" y="484928"/>
                  </a:cubicBezTo>
                  <a:close/>
                  <a:moveTo>
                    <a:pt x="3652209" y="484655"/>
                  </a:moveTo>
                  <a:cubicBezTo>
                    <a:pt x="3677382" y="484382"/>
                    <a:pt x="3701096" y="484929"/>
                    <a:pt x="3724444" y="488213"/>
                  </a:cubicBezTo>
                  <a:cubicBezTo>
                    <a:pt x="3742686" y="490401"/>
                    <a:pt x="3757279" y="517399"/>
                    <a:pt x="3774060" y="533451"/>
                  </a:cubicBezTo>
                  <a:cubicBezTo>
                    <a:pt x="3772601" y="536369"/>
                    <a:pt x="3771142" y="540017"/>
                    <a:pt x="3768953" y="542936"/>
                  </a:cubicBezTo>
                  <a:cubicBezTo>
                    <a:pt x="3717148" y="542936"/>
                    <a:pt x="3664613" y="546585"/>
                    <a:pt x="3613538" y="540747"/>
                  </a:cubicBezTo>
                  <a:cubicBezTo>
                    <a:pt x="3600404" y="538558"/>
                    <a:pt x="3589460" y="509372"/>
                    <a:pt x="3571218" y="486023"/>
                  </a:cubicBezTo>
                  <a:cubicBezTo>
                    <a:pt x="3600404" y="486023"/>
                    <a:pt x="3627036" y="484929"/>
                    <a:pt x="3652209" y="484655"/>
                  </a:cubicBezTo>
                  <a:close/>
                  <a:moveTo>
                    <a:pt x="1536225" y="484564"/>
                  </a:moveTo>
                  <a:cubicBezTo>
                    <a:pt x="1574897" y="484564"/>
                    <a:pt x="1612839" y="484564"/>
                    <a:pt x="1651510" y="484564"/>
                  </a:cubicBezTo>
                  <a:cubicBezTo>
                    <a:pt x="1649321" y="545854"/>
                    <a:pt x="1646403" y="548044"/>
                    <a:pt x="1591679" y="548044"/>
                  </a:cubicBezTo>
                  <a:cubicBezTo>
                    <a:pt x="1551548" y="548044"/>
                    <a:pt x="1512147" y="548044"/>
                    <a:pt x="1469098" y="548044"/>
                  </a:cubicBezTo>
                  <a:cubicBezTo>
                    <a:pt x="1484421" y="485294"/>
                    <a:pt x="1484421" y="485294"/>
                    <a:pt x="1536225" y="484564"/>
                  </a:cubicBezTo>
                  <a:close/>
                  <a:moveTo>
                    <a:pt x="833580" y="484564"/>
                  </a:moveTo>
                  <a:cubicBezTo>
                    <a:pt x="917490" y="484564"/>
                    <a:pt x="1000669" y="484564"/>
                    <a:pt x="1085308" y="484564"/>
                  </a:cubicBezTo>
                  <a:cubicBezTo>
                    <a:pt x="1072904" y="542936"/>
                    <a:pt x="1067797" y="548044"/>
                    <a:pt x="1016721" y="548044"/>
                  </a:cubicBezTo>
                  <a:cubicBezTo>
                    <a:pt x="941568" y="548044"/>
                    <a:pt x="865684" y="548044"/>
                    <a:pt x="790531" y="548044"/>
                  </a:cubicBezTo>
                  <a:cubicBezTo>
                    <a:pt x="778856" y="548044"/>
                    <a:pt x="767181" y="547314"/>
                    <a:pt x="754778" y="546584"/>
                  </a:cubicBezTo>
                  <a:cubicBezTo>
                    <a:pt x="773748" y="488942"/>
                    <a:pt x="778856" y="484564"/>
                    <a:pt x="833580" y="484564"/>
                  </a:cubicBezTo>
                  <a:close/>
                  <a:moveTo>
                    <a:pt x="2884071" y="484199"/>
                  </a:moveTo>
                  <a:cubicBezTo>
                    <a:pt x="2909791" y="484017"/>
                    <a:pt x="2933870" y="484564"/>
                    <a:pt x="2957583" y="487482"/>
                  </a:cubicBezTo>
                  <a:cubicBezTo>
                    <a:pt x="2972176" y="489672"/>
                    <a:pt x="2983121" y="518128"/>
                    <a:pt x="2996254" y="534180"/>
                  </a:cubicBezTo>
                  <a:cubicBezTo>
                    <a:pt x="2994066" y="537829"/>
                    <a:pt x="2991876" y="541476"/>
                    <a:pt x="2989687" y="544395"/>
                  </a:cubicBezTo>
                  <a:cubicBezTo>
                    <a:pt x="2937882" y="544395"/>
                    <a:pt x="2886078" y="547314"/>
                    <a:pt x="2835002" y="542207"/>
                  </a:cubicBezTo>
                  <a:cubicBezTo>
                    <a:pt x="2823328" y="540747"/>
                    <a:pt x="2815301" y="510102"/>
                    <a:pt x="2800708" y="485294"/>
                  </a:cubicBezTo>
                  <a:cubicBezTo>
                    <a:pt x="2830989" y="485294"/>
                    <a:pt x="2858351" y="484382"/>
                    <a:pt x="2884071" y="484199"/>
                  </a:cubicBezTo>
                  <a:close/>
                  <a:moveTo>
                    <a:pt x="3468885" y="483925"/>
                  </a:moveTo>
                  <a:cubicBezTo>
                    <a:pt x="3491868" y="483652"/>
                    <a:pt x="3514670" y="484199"/>
                    <a:pt x="3536924" y="487483"/>
                  </a:cubicBezTo>
                  <a:cubicBezTo>
                    <a:pt x="3555895" y="490400"/>
                    <a:pt x="3571948" y="516669"/>
                    <a:pt x="3589459" y="531991"/>
                  </a:cubicBezTo>
                  <a:cubicBezTo>
                    <a:pt x="3587270" y="535639"/>
                    <a:pt x="3585081" y="539287"/>
                    <a:pt x="3582892" y="543665"/>
                  </a:cubicBezTo>
                  <a:cubicBezTo>
                    <a:pt x="3531817" y="543665"/>
                    <a:pt x="3480741" y="547314"/>
                    <a:pt x="3429666" y="541476"/>
                  </a:cubicBezTo>
                  <a:cubicBezTo>
                    <a:pt x="3415803" y="540017"/>
                    <a:pt x="3404129" y="511561"/>
                    <a:pt x="3391724" y="494779"/>
                  </a:cubicBezTo>
                  <a:cubicBezTo>
                    <a:pt x="3395373" y="491130"/>
                    <a:pt x="3397561" y="488212"/>
                    <a:pt x="3399751" y="485293"/>
                  </a:cubicBezTo>
                  <a:cubicBezTo>
                    <a:pt x="3422734" y="485293"/>
                    <a:pt x="3445901" y="484199"/>
                    <a:pt x="3468885" y="483925"/>
                  </a:cubicBezTo>
                  <a:close/>
                  <a:moveTo>
                    <a:pt x="1720827" y="483834"/>
                  </a:moveTo>
                  <a:cubicBezTo>
                    <a:pt x="2001742" y="483834"/>
                    <a:pt x="2282658" y="483834"/>
                    <a:pt x="2563572" y="484564"/>
                  </a:cubicBezTo>
                  <a:cubicBezTo>
                    <a:pt x="2611000" y="484564"/>
                    <a:pt x="2613919" y="488212"/>
                    <a:pt x="2610270" y="544395"/>
                  </a:cubicBezTo>
                  <a:cubicBezTo>
                    <a:pt x="2295062" y="544395"/>
                    <a:pt x="1980583" y="544395"/>
                    <a:pt x="1665374" y="544395"/>
                  </a:cubicBezTo>
                  <a:cubicBezTo>
                    <a:pt x="1666833" y="487482"/>
                    <a:pt x="1669023" y="483834"/>
                    <a:pt x="1720827" y="483834"/>
                  </a:cubicBezTo>
                  <a:close/>
                  <a:moveTo>
                    <a:pt x="2322058" y="415247"/>
                  </a:moveTo>
                  <a:cubicBezTo>
                    <a:pt x="2383349" y="415247"/>
                    <a:pt x="2435154" y="415247"/>
                    <a:pt x="2488418" y="415247"/>
                  </a:cubicBezTo>
                  <a:cubicBezTo>
                    <a:pt x="2491337" y="431299"/>
                    <a:pt x="2493526" y="446621"/>
                    <a:pt x="2497174" y="468510"/>
                  </a:cubicBezTo>
                  <a:cubicBezTo>
                    <a:pt x="2443910" y="468510"/>
                    <a:pt x="2393564" y="470700"/>
                    <a:pt x="2343948" y="466322"/>
                  </a:cubicBezTo>
                  <a:cubicBezTo>
                    <a:pt x="2336651" y="465592"/>
                    <a:pt x="2330814" y="437136"/>
                    <a:pt x="2322058" y="415247"/>
                  </a:cubicBezTo>
                  <a:close/>
                  <a:moveTo>
                    <a:pt x="2767782" y="413970"/>
                  </a:moveTo>
                  <a:cubicBezTo>
                    <a:pt x="2793229" y="413970"/>
                    <a:pt x="2818584" y="414517"/>
                    <a:pt x="2843757" y="416706"/>
                  </a:cubicBezTo>
                  <a:cubicBezTo>
                    <a:pt x="2851783" y="417435"/>
                    <a:pt x="2857620" y="445892"/>
                    <a:pt x="2868565" y="469240"/>
                  </a:cubicBezTo>
                  <a:cubicBezTo>
                    <a:pt x="2812382" y="469240"/>
                    <a:pt x="2767144" y="472159"/>
                    <a:pt x="2722636" y="467051"/>
                  </a:cubicBezTo>
                  <a:cubicBezTo>
                    <a:pt x="2708772" y="465592"/>
                    <a:pt x="2697098" y="441514"/>
                    <a:pt x="2683964" y="428380"/>
                  </a:cubicBezTo>
                  <a:cubicBezTo>
                    <a:pt x="2686153" y="424002"/>
                    <a:pt x="2689072" y="418895"/>
                    <a:pt x="2691261" y="414517"/>
                  </a:cubicBezTo>
                  <a:cubicBezTo>
                    <a:pt x="2716798" y="414517"/>
                    <a:pt x="2742336" y="413970"/>
                    <a:pt x="2767782" y="413970"/>
                  </a:cubicBezTo>
                  <a:close/>
                  <a:moveTo>
                    <a:pt x="3610528" y="413422"/>
                  </a:moveTo>
                  <a:cubicBezTo>
                    <a:pt x="3634333" y="413240"/>
                    <a:pt x="3658047" y="413787"/>
                    <a:pt x="3681396" y="416706"/>
                  </a:cubicBezTo>
                  <a:cubicBezTo>
                    <a:pt x="3697448" y="418895"/>
                    <a:pt x="3710582" y="443703"/>
                    <a:pt x="3725905" y="458295"/>
                  </a:cubicBezTo>
                  <a:cubicBezTo>
                    <a:pt x="3722985" y="461214"/>
                    <a:pt x="3720797" y="465592"/>
                    <a:pt x="3719337" y="469240"/>
                  </a:cubicBezTo>
                  <a:cubicBezTo>
                    <a:pt x="3672640" y="469240"/>
                    <a:pt x="3625213" y="472888"/>
                    <a:pt x="3579975" y="467051"/>
                  </a:cubicBezTo>
                  <a:cubicBezTo>
                    <a:pt x="3563192" y="464862"/>
                    <a:pt x="3549329" y="439325"/>
                    <a:pt x="3534006" y="424732"/>
                  </a:cubicBezTo>
                  <a:cubicBezTo>
                    <a:pt x="3535466" y="421083"/>
                    <a:pt x="3537655" y="417435"/>
                    <a:pt x="3539114" y="414517"/>
                  </a:cubicBezTo>
                  <a:cubicBezTo>
                    <a:pt x="3562828" y="414517"/>
                    <a:pt x="3586724" y="413605"/>
                    <a:pt x="3610528" y="413422"/>
                  </a:cubicBezTo>
                  <a:close/>
                  <a:moveTo>
                    <a:pt x="2513956" y="413058"/>
                  </a:moveTo>
                  <a:cubicBezTo>
                    <a:pt x="2559924" y="413058"/>
                    <a:pt x="2605892" y="411599"/>
                    <a:pt x="2651860" y="413787"/>
                  </a:cubicBezTo>
                  <a:cubicBezTo>
                    <a:pt x="2685424" y="415248"/>
                    <a:pt x="2673749" y="444433"/>
                    <a:pt x="2679586" y="469240"/>
                  </a:cubicBezTo>
                  <a:cubicBezTo>
                    <a:pt x="2628511" y="469240"/>
                    <a:pt x="2580355" y="472159"/>
                    <a:pt x="2532927" y="467052"/>
                  </a:cubicBezTo>
                  <a:cubicBezTo>
                    <a:pt x="2521983" y="465593"/>
                    <a:pt x="2513226" y="438596"/>
                    <a:pt x="2503741" y="423273"/>
                  </a:cubicBezTo>
                  <a:cubicBezTo>
                    <a:pt x="2507390" y="419625"/>
                    <a:pt x="2511038" y="416707"/>
                    <a:pt x="2513956" y="413058"/>
                  </a:cubicBezTo>
                  <a:close/>
                  <a:moveTo>
                    <a:pt x="3431034" y="412693"/>
                  </a:moveTo>
                  <a:cubicBezTo>
                    <a:pt x="3454292" y="412511"/>
                    <a:pt x="3477458" y="413058"/>
                    <a:pt x="3500442" y="415977"/>
                  </a:cubicBezTo>
                  <a:cubicBezTo>
                    <a:pt x="3516494" y="418166"/>
                    <a:pt x="3528898" y="443703"/>
                    <a:pt x="3542761" y="458296"/>
                  </a:cubicBezTo>
                  <a:cubicBezTo>
                    <a:pt x="3540573" y="461214"/>
                    <a:pt x="3538384" y="464863"/>
                    <a:pt x="3536195" y="469241"/>
                  </a:cubicBezTo>
                  <a:cubicBezTo>
                    <a:pt x="3490227" y="469241"/>
                    <a:pt x="3444259" y="472889"/>
                    <a:pt x="3399021" y="467052"/>
                  </a:cubicBezTo>
                  <a:cubicBezTo>
                    <a:pt x="3382969" y="464863"/>
                    <a:pt x="3369105" y="440055"/>
                    <a:pt x="3354512" y="426191"/>
                  </a:cubicBezTo>
                  <a:cubicBezTo>
                    <a:pt x="3356701" y="421814"/>
                    <a:pt x="3358890" y="418166"/>
                    <a:pt x="3361079" y="413788"/>
                  </a:cubicBezTo>
                  <a:cubicBezTo>
                    <a:pt x="3384428" y="413788"/>
                    <a:pt x="3407777" y="412876"/>
                    <a:pt x="3431034" y="412693"/>
                  </a:cubicBezTo>
                  <a:close/>
                  <a:moveTo>
                    <a:pt x="3186783" y="412511"/>
                  </a:moveTo>
                  <a:cubicBezTo>
                    <a:pt x="3230654" y="412511"/>
                    <a:pt x="3274250" y="413058"/>
                    <a:pt x="3318029" y="415247"/>
                  </a:cubicBezTo>
                  <a:cubicBezTo>
                    <a:pt x="3333352" y="415976"/>
                    <a:pt x="3347945" y="442243"/>
                    <a:pt x="3362538" y="456836"/>
                  </a:cubicBezTo>
                  <a:cubicBezTo>
                    <a:pt x="3360349" y="461214"/>
                    <a:pt x="3358160" y="465592"/>
                    <a:pt x="3355971" y="469241"/>
                  </a:cubicBezTo>
                  <a:cubicBezTo>
                    <a:pt x="3325326" y="469241"/>
                    <a:pt x="3294681" y="469241"/>
                    <a:pt x="3263305" y="469241"/>
                  </a:cubicBezTo>
                  <a:cubicBezTo>
                    <a:pt x="3212230" y="469241"/>
                    <a:pt x="3161154" y="469241"/>
                    <a:pt x="3110809" y="469241"/>
                  </a:cubicBezTo>
                  <a:cubicBezTo>
                    <a:pt x="3064111" y="469241"/>
                    <a:pt x="3062652" y="468511"/>
                    <a:pt x="3053896" y="413058"/>
                  </a:cubicBezTo>
                  <a:cubicBezTo>
                    <a:pt x="3098769" y="413058"/>
                    <a:pt x="3142913" y="412511"/>
                    <a:pt x="3186783" y="412511"/>
                  </a:cubicBezTo>
                  <a:close/>
                  <a:moveTo>
                    <a:pt x="2221184" y="412511"/>
                  </a:moveTo>
                  <a:cubicBezTo>
                    <a:pt x="2246174" y="412511"/>
                    <a:pt x="2270618" y="413058"/>
                    <a:pt x="2295061" y="415247"/>
                  </a:cubicBezTo>
                  <a:cubicBezTo>
                    <a:pt x="2303817" y="416706"/>
                    <a:pt x="2308925" y="445162"/>
                    <a:pt x="2319869" y="469241"/>
                  </a:cubicBezTo>
                  <a:cubicBezTo>
                    <a:pt x="2258579" y="469241"/>
                    <a:pt x="2211881" y="471429"/>
                    <a:pt x="2164454" y="468511"/>
                  </a:cubicBezTo>
                  <a:cubicBezTo>
                    <a:pt x="2124323" y="466322"/>
                    <a:pt x="2151320" y="436406"/>
                    <a:pt x="2144023" y="413058"/>
                  </a:cubicBezTo>
                  <a:cubicBezTo>
                    <a:pt x="2170656" y="413058"/>
                    <a:pt x="2196193" y="412511"/>
                    <a:pt x="2221184" y="412511"/>
                  </a:cubicBezTo>
                  <a:close/>
                  <a:moveTo>
                    <a:pt x="2007580" y="412329"/>
                  </a:moveTo>
                  <a:cubicBezTo>
                    <a:pt x="2045521" y="412329"/>
                    <a:pt x="2084193" y="412329"/>
                    <a:pt x="2121405" y="412329"/>
                  </a:cubicBezTo>
                  <a:cubicBezTo>
                    <a:pt x="2130891" y="467782"/>
                    <a:pt x="2130161" y="469970"/>
                    <a:pt x="2080545" y="469970"/>
                  </a:cubicBezTo>
                  <a:cubicBezTo>
                    <a:pt x="2041143" y="469970"/>
                    <a:pt x="2001742" y="469970"/>
                    <a:pt x="1962341" y="469970"/>
                  </a:cubicBezTo>
                  <a:cubicBezTo>
                    <a:pt x="1957963" y="414517"/>
                    <a:pt x="1959422" y="413059"/>
                    <a:pt x="2007580" y="412329"/>
                  </a:cubicBezTo>
                  <a:close/>
                  <a:moveTo>
                    <a:pt x="1821519" y="412329"/>
                  </a:moveTo>
                  <a:cubicBezTo>
                    <a:pt x="1860190" y="412329"/>
                    <a:pt x="1898862" y="412329"/>
                    <a:pt x="1939722" y="412329"/>
                  </a:cubicBezTo>
                  <a:cubicBezTo>
                    <a:pt x="1944100" y="468511"/>
                    <a:pt x="1943370" y="469241"/>
                    <a:pt x="1893755" y="469241"/>
                  </a:cubicBezTo>
                  <a:cubicBezTo>
                    <a:pt x="1855083" y="469241"/>
                    <a:pt x="1816411" y="469241"/>
                    <a:pt x="1778469" y="469241"/>
                  </a:cubicBezTo>
                  <a:cubicBezTo>
                    <a:pt x="1771903" y="417436"/>
                    <a:pt x="1775551" y="412329"/>
                    <a:pt x="1821519" y="412329"/>
                  </a:cubicBezTo>
                  <a:close/>
                  <a:moveTo>
                    <a:pt x="1640565" y="412329"/>
                  </a:moveTo>
                  <a:cubicBezTo>
                    <a:pt x="1679237" y="412329"/>
                    <a:pt x="1717179" y="412329"/>
                    <a:pt x="1755120" y="412329"/>
                  </a:cubicBezTo>
                  <a:cubicBezTo>
                    <a:pt x="1761687" y="463404"/>
                    <a:pt x="1757309" y="469241"/>
                    <a:pt x="1711341" y="469241"/>
                  </a:cubicBezTo>
                  <a:cubicBezTo>
                    <a:pt x="1670481" y="469241"/>
                    <a:pt x="1630350" y="469241"/>
                    <a:pt x="1589490" y="469241"/>
                  </a:cubicBezTo>
                  <a:cubicBezTo>
                    <a:pt x="1593138" y="414517"/>
                    <a:pt x="1594598" y="412329"/>
                    <a:pt x="1640565" y="412329"/>
                  </a:cubicBezTo>
                  <a:close/>
                  <a:moveTo>
                    <a:pt x="1456694" y="412329"/>
                  </a:moveTo>
                  <a:cubicBezTo>
                    <a:pt x="1495365" y="412329"/>
                    <a:pt x="1534036" y="412329"/>
                    <a:pt x="1575626" y="412329"/>
                  </a:cubicBezTo>
                  <a:cubicBezTo>
                    <a:pt x="1570519" y="468511"/>
                    <a:pt x="1569789" y="469241"/>
                    <a:pt x="1522362" y="469241"/>
                  </a:cubicBezTo>
                  <a:cubicBezTo>
                    <a:pt x="1482961" y="469241"/>
                    <a:pt x="1442831" y="469241"/>
                    <a:pt x="1402700" y="469241"/>
                  </a:cubicBezTo>
                  <a:cubicBezTo>
                    <a:pt x="1406348" y="415977"/>
                    <a:pt x="1409996" y="412329"/>
                    <a:pt x="1456694" y="412329"/>
                  </a:cubicBezTo>
                  <a:close/>
                  <a:moveTo>
                    <a:pt x="1272829" y="412329"/>
                  </a:moveTo>
                  <a:cubicBezTo>
                    <a:pt x="1312229" y="412329"/>
                    <a:pt x="1352360" y="412329"/>
                    <a:pt x="1392485" y="412329"/>
                  </a:cubicBezTo>
                  <a:cubicBezTo>
                    <a:pt x="1383730" y="468511"/>
                    <a:pt x="1382270" y="469241"/>
                    <a:pt x="1334119" y="469241"/>
                  </a:cubicBezTo>
                  <a:cubicBezTo>
                    <a:pt x="1293988" y="469241"/>
                    <a:pt x="1254588" y="469241"/>
                    <a:pt x="1214457" y="469241"/>
                  </a:cubicBezTo>
                  <a:cubicBezTo>
                    <a:pt x="1222483" y="416707"/>
                    <a:pt x="1226860" y="412329"/>
                    <a:pt x="1272829" y="412329"/>
                  </a:cubicBezTo>
                  <a:close/>
                  <a:moveTo>
                    <a:pt x="2944085" y="411963"/>
                  </a:moveTo>
                  <a:cubicBezTo>
                    <a:pt x="2967616" y="411781"/>
                    <a:pt x="2991147" y="412328"/>
                    <a:pt x="3014495" y="415246"/>
                  </a:cubicBezTo>
                  <a:cubicBezTo>
                    <a:pt x="3028359" y="416706"/>
                    <a:pt x="3039303" y="443703"/>
                    <a:pt x="3051708" y="458296"/>
                  </a:cubicBezTo>
                  <a:cubicBezTo>
                    <a:pt x="3048789" y="461944"/>
                    <a:pt x="3045141" y="465593"/>
                    <a:pt x="3042222" y="469240"/>
                  </a:cubicBezTo>
                  <a:cubicBezTo>
                    <a:pt x="2996255" y="469240"/>
                    <a:pt x="2949557" y="472889"/>
                    <a:pt x="2904319" y="467052"/>
                  </a:cubicBezTo>
                  <a:cubicBezTo>
                    <a:pt x="2889726" y="464863"/>
                    <a:pt x="2878052" y="438595"/>
                    <a:pt x="2865647" y="423273"/>
                  </a:cubicBezTo>
                  <a:cubicBezTo>
                    <a:pt x="2868566" y="419624"/>
                    <a:pt x="2871484" y="415976"/>
                    <a:pt x="2873674" y="413058"/>
                  </a:cubicBezTo>
                  <a:cubicBezTo>
                    <a:pt x="2897022" y="413058"/>
                    <a:pt x="2920553" y="412146"/>
                    <a:pt x="2944085" y="411963"/>
                  </a:cubicBezTo>
                  <a:close/>
                  <a:moveTo>
                    <a:pt x="1088226" y="410869"/>
                  </a:moveTo>
                  <a:cubicBezTo>
                    <a:pt x="1127627" y="414517"/>
                    <a:pt x="1167758" y="411599"/>
                    <a:pt x="1207888" y="411599"/>
                  </a:cubicBezTo>
                  <a:cubicBezTo>
                    <a:pt x="1196215" y="467052"/>
                    <a:pt x="1194026" y="468511"/>
                    <a:pt x="1144410" y="469241"/>
                  </a:cubicBezTo>
                  <a:cubicBezTo>
                    <a:pt x="1106468" y="469241"/>
                    <a:pt x="1067797" y="469241"/>
                    <a:pt x="1024017" y="469241"/>
                  </a:cubicBezTo>
                  <a:cubicBezTo>
                    <a:pt x="1032773" y="429840"/>
                    <a:pt x="1047366" y="407950"/>
                    <a:pt x="1088226" y="410869"/>
                  </a:cubicBezTo>
                  <a:close/>
                  <a:moveTo>
                    <a:pt x="879547" y="410869"/>
                  </a:moveTo>
                  <a:cubicBezTo>
                    <a:pt x="926245" y="414517"/>
                    <a:pt x="973672" y="411599"/>
                    <a:pt x="1021099" y="411599"/>
                  </a:cubicBezTo>
                  <a:cubicBezTo>
                    <a:pt x="1012344" y="461944"/>
                    <a:pt x="1005047" y="468511"/>
                    <a:pt x="959079" y="468511"/>
                  </a:cubicBezTo>
                  <a:cubicBezTo>
                    <a:pt x="907274" y="469241"/>
                    <a:pt x="855469" y="469241"/>
                    <a:pt x="800744" y="469241"/>
                  </a:cubicBezTo>
                  <a:cubicBezTo>
                    <a:pt x="813149" y="423273"/>
                    <a:pt x="837956" y="407950"/>
                    <a:pt x="879547" y="410869"/>
                  </a:cubicBezTo>
                  <a:close/>
                  <a:moveTo>
                    <a:pt x="2245445" y="348119"/>
                  </a:moveTo>
                  <a:cubicBezTo>
                    <a:pt x="2296521" y="348119"/>
                    <a:pt x="2346137" y="348119"/>
                    <a:pt x="2398672" y="348119"/>
                  </a:cubicBezTo>
                  <a:cubicBezTo>
                    <a:pt x="2400861" y="361982"/>
                    <a:pt x="2403050" y="374386"/>
                    <a:pt x="2405968" y="392628"/>
                  </a:cubicBezTo>
                  <a:cubicBezTo>
                    <a:pt x="2352704" y="392628"/>
                    <a:pt x="2300899" y="392628"/>
                    <a:pt x="2245445" y="392628"/>
                  </a:cubicBezTo>
                  <a:cubicBezTo>
                    <a:pt x="2245445" y="378035"/>
                    <a:pt x="2245445" y="365630"/>
                    <a:pt x="2245445" y="348119"/>
                  </a:cubicBezTo>
                  <a:close/>
                  <a:moveTo>
                    <a:pt x="3570762" y="347298"/>
                  </a:moveTo>
                  <a:cubicBezTo>
                    <a:pt x="3594384" y="347207"/>
                    <a:pt x="3617915" y="347754"/>
                    <a:pt x="3641264" y="350308"/>
                  </a:cubicBezTo>
                  <a:cubicBezTo>
                    <a:pt x="3655128" y="351767"/>
                    <a:pt x="3666072" y="375846"/>
                    <a:pt x="3684313" y="396276"/>
                  </a:cubicBezTo>
                  <a:cubicBezTo>
                    <a:pt x="3626671" y="396276"/>
                    <a:pt x="3579974" y="399195"/>
                    <a:pt x="3534006" y="394817"/>
                  </a:cubicBezTo>
                  <a:cubicBezTo>
                    <a:pt x="3520142" y="393357"/>
                    <a:pt x="3508468" y="370738"/>
                    <a:pt x="3496064" y="357604"/>
                  </a:cubicBezTo>
                  <a:cubicBezTo>
                    <a:pt x="3497524" y="354686"/>
                    <a:pt x="3498983" y="351038"/>
                    <a:pt x="3499713" y="348119"/>
                  </a:cubicBezTo>
                  <a:cubicBezTo>
                    <a:pt x="3523426" y="348119"/>
                    <a:pt x="3547140" y="347390"/>
                    <a:pt x="3570762" y="347298"/>
                  </a:cubicBezTo>
                  <a:close/>
                  <a:moveTo>
                    <a:pt x="2666362" y="346843"/>
                  </a:moveTo>
                  <a:cubicBezTo>
                    <a:pt x="2690167" y="346843"/>
                    <a:pt x="2713881" y="347390"/>
                    <a:pt x="2737230" y="349579"/>
                  </a:cubicBezTo>
                  <a:cubicBezTo>
                    <a:pt x="2747444" y="349579"/>
                    <a:pt x="2754741" y="375116"/>
                    <a:pt x="2767145" y="397006"/>
                  </a:cubicBezTo>
                  <a:cubicBezTo>
                    <a:pt x="2710962" y="397006"/>
                    <a:pt x="2664994" y="399195"/>
                    <a:pt x="2619026" y="395547"/>
                  </a:cubicBezTo>
                  <a:cubicBezTo>
                    <a:pt x="2607351" y="394817"/>
                    <a:pt x="2597866" y="371469"/>
                    <a:pt x="2587651" y="359064"/>
                  </a:cubicBezTo>
                  <a:cubicBezTo>
                    <a:pt x="2589840" y="355416"/>
                    <a:pt x="2592758" y="351768"/>
                    <a:pt x="2594948" y="347390"/>
                  </a:cubicBezTo>
                  <a:cubicBezTo>
                    <a:pt x="2618661" y="347390"/>
                    <a:pt x="2642557" y="346843"/>
                    <a:pt x="2666362" y="346843"/>
                  </a:cubicBezTo>
                  <a:close/>
                  <a:moveTo>
                    <a:pt x="2840018" y="346568"/>
                  </a:moveTo>
                  <a:cubicBezTo>
                    <a:pt x="2863276" y="346477"/>
                    <a:pt x="2886442" y="347024"/>
                    <a:pt x="2909425" y="349578"/>
                  </a:cubicBezTo>
                  <a:cubicBezTo>
                    <a:pt x="2920371" y="351037"/>
                    <a:pt x="2929126" y="375845"/>
                    <a:pt x="2939341" y="389708"/>
                  </a:cubicBezTo>
                  <a:cubicBezTo>
                    <a:pt x="2934964" y="391897"/>
                    <a:pt x="2932045" y="394816"/>
                    <a:pt x="2928396" y="397734"/>
                  </a:cubicBezTo>
                  <a:cubicBezTo>
                    <a:pt x="2891185" y="397734"/>
                    <a:pt x="2853973" y="397734"/>
                    <a:pt x="2816761" y="397734"/>
                  </a:cubicBezTo>
                  <a:cubicBezTo>
                    <a:pt x="2775170" y="397734"/>
                    <a:pt x="2775170" y="397005"/>
                    <a:pt x="2770063" y="347389"/>
                  </a:cubicBezTo>
                  <a:cubicBezTo>
                    <a:pt x="2793412" y="347389"/>
                    <a:pt x="2816761" y="346660"/>
                    <a:pt x="2840018" y="346568"/>
                  </a:cubicBezTo>
                  <a:close/>
                  <a:moveTo>
                    <a:pt x="2490881" y="345109"/>
                  </a:moveTo>
                  <a:cubicBezTo>
                    <a:pt x="2513773" y="345018"/>
                    <a:pt x="2536575" y="345565"/>
                    <a:pt x="2559194" y="348119"/>
                  </a:cubicBezTo>
                  <a:cubicBezTo>
                    <a:pt x="2570139" y="348849"/>
                    <a:pt x="2578165" y="373657"/>
                    <a:pt x="2587650" y="387519"/>
                  </a:cubicBezTo>
                  <a:cubicBezTo>
                    <a:pt x="2585461" y="390438"/>
                    <a:pt x="2582542" y="394087"/>
                    <a:pt x="2580354" y="397005"/>
                  </a:cubicBezTo>
                  <a:cubicBezTo>
                    <a:pt x="2533656" y="397005"/>
                    <a:pt x="2486229" y="399194"/>
                    <a:pt x="2439531" y="394816"/>
                  </a:cubicBezTo>
                  <a:cubicBezTo>
                    <a:pt x="2430046" y="394087"/>
                    <a:pt x="2422020" y="369279"/>
                    <a:pt x="2413264" y="355415"/>
                  </a:cubicBezTo>
                  <a:cubicBezTo>
                    <a:pt x="2416183" y="352497"/>
                    <a:pt x="2419101" y="349578"/>
                    <a:pt x="2422020" y="345930"/>
                  </a:cubicBezTo>
                  <a:cubicBezTo>
                    <a:pt x="2445004" y="345930"/>
                    <a:pt x="2467988" y="345201"/>
                    <a:pt x="2490881" y="345109"/>
                  </a:cubicBezTo>
                  <a:close/>
                  <a:moveTo>
                    <a:pt x="3181312" y="344744"/>
                  </a:moveTo>
                  <a:cubicBezTo>
                    <a:pt x="3203840" y="344471"/>
                    <a:pt x="3225000" y="344836"/>
                    <a:pt x="3245795" y="347389"/>
                  </a:cubicBezTo>
                  <a:cubicBezTo>
                    <a:pt x="3262577" y="349578"/>
                    <a:pt x="3276440" y="369279"/>
                    <a:pt x="3291763" y="381683"/>
                  </a:cubicBezTo>
                  <a:cubicBezTo>
                    <a:pt x="3289574" y="386061"/>
                    <a:pt x="3288115" y="390438"/>
                    <a:pt x="3285925" y="394817"/>
                  </a:cubicBezTo>
                  <a:cubicBezTo>
                    <a:pt x="3236310" y="394817"/>
                    <a:pt x="3186693" y="397006"/>
                    <a:pt x="3137807" y="392628"/>
                  </a:cubicBezTo>
                  <a:cubicBezTo>
                    <a:pt x="3128321" y="392628"/>
                    <a:pt x="3121025" y="367820"/>
                    <a:pt x="3108621" y="345930"/>
                  </a:cubicBezTo>
                  <a:cubicBezTo>
                    <a:pt x="3134889" y="345930"/>
                    <a:pt x="3158785" y="345018"/>
                    <a:pt x="3181312" y="344744"/>
                  </a:cubicBezTo>
                  <a:close/>
                  <a:moveTo>
                    <a:pt x="3010027" y="344744"/>
                  </a:moveTo>
                  <a:cubicBezTo>
                    <a:pt x="3031643" y="344471"/>
                    <a:pt x="3053167" y="344836"/>
                    <a:pt x="3074327" y="347389"/>
                  </a:cubicBezTo>
                  <a:cubicBezTo>
                    <a:pt x="3089650" y="349578"/>
                    <a:pt x="3102054" y="371467"/>
                    <a:pt x="3115917" y="384601"/>
                  </a:cubicBezTo>
                  <a:cubicBezTo>
                    <a:pt x="3113728" y="388249"/>
                    <a:pt x="3110809" y="392627"/>
                    <a:pt x="3108621" y="396275"/>
                  </a:cubicBezTo>
                  <a:cubicBezTo>
                    <a:pt x="3061923" y="396275"/>
                    <a:pt x="3015225" y="399194"/>
                    <a:pt x="2969258" y="394087"/>
                  </a:cubicBezTo>
                  <a:cubicBezTo>
                    <a:pt x="2956853" y="392627"/>
                    <a:pt x="2947368" y="369279"/>
                    <a:pt x="2936423" y="355415"/>
                  </a:cubicBezTo>
                  <a:cubicBezTo>
                    <a:pt x="2940072" y="353227"/>
                    <a:pt x="2942990" y="349578"/>
                    <a:pt x="2945179" y="345930"/>
                  </a:cubicBezTo>
                  <a:cubicBezTo>
                    <a:pt x="2966704" y="345930"/>
                    <a:pt x="2988411" y="345018"/>
                    <a:pt x="3010027" y="344744"/>
                  </a:cubicBezTo>
                  <a:close/>
                  <a:moveTo>
                    <a:pt x="2109730" y="344471"/>
                  </a:moveTo>
                  <a:cubicBezTo>
                    <a:pt x="2135268" y="344471"/>
                    <a:pt x="2160805" y="344471"/>
                    <a:pt x="2186343" y="345201"/>
                  </a:cubicBezTo>
                  <a:cubicBezTo>
                    <a:pt x="2230122" y="345930"/>
                    <a:pt x="2230851" y="346660"/>
                    <a:pt x="2222095" y="394817"/>
                  </a:cubicBezTo>
                  <a:cubicBezTo>
                    <a:pt x="2172479" y="394817"/>
                    <a:pt x="2122134" y="394817"/>
                    <a:pt x="2071788" y="394817"/>
                  </a:cubicBezTo>
                  <a:cubicBezTo>
                    <a:pt x="2063032" y="347389"/>
                    <a:pt x="2065222" y="345201"/>
                    <a:pt x="2109730" y="344471"/>
                  </a:cubicBezTo>
                  <a:close/>
                  <a:moveTo>
                    <a:pt x="1755850" y="343012"/>
                  </a:moveTo>
                  <a:cubicBezTo>
                    <a:pt x="1793792" y="342283"/>
                    <a:pt x="1832463" y="343012"/>
                    <a:pt x="1872594" y="343012"/>
                  </a:cubicBezTo>
                  <a:cubicBezTo>
                    <a:pt x="1877701" y="383143"/>
                    <a:pt x="1868216" y="400654"/>
                    <a:pt x="1831004" y="398465"/>
                  </a:cubicBezTo>
                  <a:cubicBezTo>
                    <a:pt x="1792333" y="395546"/>
                    <a:pt x="1753661" y="397735"/>
                    <a:pt x="1715719" y="397735"/>
                  </a:cubicBezTo>
                  <a:cubicBezTo>
                    <a:pt x="1709882" y="351767"/>
                    <a:pt x="1715719" y="343742"/>
                    <a:pt x="1755850" y="343012"/>
                  </a:cubicBezTo>
                  <a:close/>
                  <a:moveTo>
                    <a:pt x="1938263" y="343011"/>
                  </a:moveTo>
                  <a:cubicBezTo>
                    <a:pt x="1969637" y="343011"/>
                    <a:pt x="2001012" y="342281"/>
                    <a:pt x="2032387" y="345199"/>
                  </a:cubicBezTo>
                  <a:cubicBezTo>
                    <a:pt x="2038953" y="345930"/>
                    <a:pt x="2050628" y="361252"/>
                    <a:pt x="2049898" y="368548"/>
                  </a:cubicBezTo>
                  <a:cubicBezTo>
                    <a:pt x="2049168" y="378763"/>
                    <a:pt x="2038953" y="395545"/>
                    <a:pt x="2031657" y="395545"/>
                  </a:cubicBezTo>
                  <a:cubicBezTo>
                    <a:pt x="1984230" y="397734"/>
                    <a:pt x="1937533" y="397005"/>
                    <a:pt x="1890835" y="397005"/>
                  </a:cubicBezTo>
                  <a:cubicBezTo>
                    <a:pt x="1891564" y="344470"/>
                    <a:pt x="1892294" y="343011"/>
                    <a:pt x="1938263" y="343011"/>
                  </a:cubicBezTo>
                  <a:close/>
                  <a:moveTo>
                    <a:pt x="910194" y="342282"/>
                  </a:moveTo>
                  <a:cubicBezTo>
                    <a:pt x="991185" y="343742"/>
                    <a:pt x="1072176" y="342282"/>
                    <a:pt x="1155356" y="342282"/>
                  </a:cubicBezTo>
                  <a:cubicBezTo>
                    <a:pt x="1148789" y="386061"/>
                    <a:pt x="1128358" y="398464"/>
                    <a:pt x="1091146" y="397735"/>
                  </a:cubicBezTo>
                  <a:cubicBezTo>
                    <a:pt x="1010155" y="394817"/>
                    <a:pt x="929165" y="397005"/>
                    <a:pt x="845255" y="397005"/>
                  </a:cubicBezTo>
                  <a:cubicBezTo>
                    <a:pt x="855469" y="361253"/>
                    <a:pt x="870792" y="340822"/>
                    <a:pt x="910194" y="342282"/>
                  </a:cubicBezTo>
                  <a:close/>
                  <a:moveTo>
                    <a:pt x="1582923" y="342282"/>
                  </a:moveTo>
                  <a:cubicBezTo>
                    <a:pt x="1620865" y="342282"/>
                    <a:pt x="1658807" y="343012"/>
                    <a:pt x="1697478" y="343012"/>
                  </a:cubicBezTo>
                  <a:cubicBezTo>
                    <a:pt x="1699667" y="384601"/>
                    <a:pt x="1687263" y="400653"/>
                    <a:pt x="1650051" y="397735"/>
                  </a:cubicBezTo>
                  <a:cubicBezTo>
                    <a:pt x="1611380" y="394816"/>
                    <a:pt x="1572709" y="397005"/>
                    <a:pt x="1534037" y="397005"/>
                  </a:cubicBezTo>
                  <a:cubicBezTo>
                    <a:pt x="1536226" y="347390"/>
                    <a:pt x="1539874" y="343012"/>
                    <a:pt x="1582923" y="342282"/>
                  </a:cubicBezTo>
                  <a:close/>
                  <a:moveTo>
                    <a:pt x="1404160" y="341552"/>
                  </a:moveTo>
                  <a:cubicBezTo>
                    <a:pt x="1443560" y="344471"/>
                    <a:pt x="1482231" y="342282"/>
                    <a:pt x="1520903" y="342282"/>
                  </a:cubicBezTo>
                  <a:cubicBezTo>
                    <a:pt x="1521632" y="389709"/>
                    <a:pt x="1500473" y="399924"/>
                    <a:pt x="1464720" y="397005"/>
                  </a:cubicBezTo>
                  <a:cubicBezTo>
                    <a:pt x="1427508" y="394087"/>
                    <a:pt x="1390296" y="396276"/>
                    <a:pt x="1350899" y="396276"/>
                  </a:cubicBezTo>
                  <a:cubicBezTo>
                    <a:pt x="1353089" y="359064"/>
                    <a:pt x="1366218" y="339364"/>
                    <a:pt x="1404160" y="341552"/>
                  </a:cubicBezTo>
                  <a:close/>
                  <a:moveTo>
                    <a:pt x="1227589" y="341552"/>
                  </a:moveTo>
                  <a:cubicBezTo>
                    <a:pt x="1265531" y="343741"/>
                    <a:pt x="1304202" y="342281"/>
                    <a:pt x="1344333" y="342281"/>
                  </a:cubicBezTo>
                  <a:cubicBezTo>
                    <a:pt x="1342144" y="383871"/>
                    <a:pt x="1326092" y="400653"/>
                    <a:pt x="1287420" y="397734"/>
                  </a:cubicBezTo>
                  <a:cubicBezTo>
                    <a:pt x="1249478" y="394086"/>
                    <a:pt x="1210807" y="397005"/>
                    <a:pt x="1170676" y="397005"/>
                  </a:cubicBezTo>
                  <a:cubicBezTo>
                    <a:pt x="1175783" y="357604"/>
                    <a:pt x="1190376" y="340093"/>
                    <a:pt x="1227589" y="341552"/>
                  </a:cubicBezTo>
                  <a:close/>
                  <a:moveTo>
                    <a:pt x="2165183" y="283910"/>
                  </a:moveTo>
                  <a:cubicBezTo>
                    <a:pt x="2213340" y="283910"/>
                    <a:pt x="2262227" y="283910"/>
                    <a:pt x="2314762" y="283910"/>
                  </a:cubicBezTo>
                  <a:cubicBezTo>
                    <a:pt x="2315491" y="299962"/>
                    <a:pt x="2316221" y="312366"/>
                    <a:pt x="2316950" y="327689"/>
                  </a:cubicBezTo>
                  <a:cubicBezTo>
                    <a:pt x="2264416" y="327689"/>
                    <a:pt x="2216259" y="327689"/>
                    <a:pt x="2165183" y="327689"/>
                  </a:cubicBezTo>
                  <a:cubicBezTo>
                    <a:pt x="2165183" y="313096"/>
                    <a:pt x="2165183" y="299962"/>
                    <a:pt x="2165183" y="283910"/>
                  </a:cubicBezTo>
                  <a:close/>
                  <a:moveTo>
                    <a:pt x="1993715" y="283180"/>
                  </a:moveTo>
                  <a:cubicBezTo>
                    <a:pt x="2044791" y="283180"/>
                    <a:pt x="2092947" y="283180"/>
                    <a:pt x="2144023" y="283180"/>
                  </a:cubicBezTo>
                  <a:cubicBezTo>
                    <a:pt x="2144023" y="298503"/>
                    <a:pt x="2144023" y="310906"/>
                    <a:pt x="2144023" y="326959"/>
                  </a:cubicBezTo>
                  <a:cubicBezTo>
                    <a:pt x="2092947" y="326959"/>
                    <a:pt x="2043332" y="326959"/>
                    <a:pt x="1988608" y="326959"/>
                  </a:cubicBezTo>
                  <a:cubicBezTo>
                    <a:pt x="1990797" y="311636"/>
                    <a:pt x="1992257" y="298503"/>
                    <a:pt x="1993715" y="283180"/>
                  </a:cubicBezTo>
                  <a:close/>
                  <a:moveTo>
                    <a:pt x="3529173" y="281994"/>
                  </a:moveTo>
                  <a:cubicBezTo>
                    <a:pt x="3550606" y="281721"/>
                    <a:pt x="3571948" y="282086"/>
                    <a:pt x="3593108" y="284639"/>
                  </a:cubicBezTo>
                  <a:cubicBezTo>
                    <a:pt x="3608431" y="286828"/>
                    <a:pt x="3621565" y="308718"/>
                    <a:pt x="3635428" y="321122"/>
                  </a:cubicBezTo>
                  <a:cubicBezTo>
                    <a:pt x="3633968" y="324771"/>
                    <a:pt x="3632509" y="327688"/>
                    <a:pt x="3630320" y="330607"/>
                  </a:cubicBezTo>
                  <a:cubicBezTo>
                    <a:pt x="3585811" y="330607"/>
                    <a:pt x="3541303" y="333526"/>
                    <a:pt x="3497524" y="329149"/>
                  </a:cubicBezTo>
                  <a:cubicBezTo>
                    <a:pt x="3483660" y="327688"/>
                    <a:pt x="3471986" y="305799"/>
                    <a:pt x="3459582" y="293395"/>
                  </a:cubicBezTo>
                  <a:cubicBezTo>
                    <a:pt x="3461041" y="289747"/>
                    <a:pt x="3463231" y="286828"/>
                    <a:pt x="3464689" y="283180"/>
                  </a:cubicBezTo>
                  <a:cubicBezTo>
                    <a:pt x="3486214" y="283180"/>
                    <a:pt x="3507739" y="282268"/>
                    <a:pt x="3529173" y="281994"/>
                  </a:cubicBezTo>
                  <a:close/>
                  <a:moveTo>
                    <a:pt x="2570778" y="281812"/>
                  </a:moveTo>
                  <a:cubicBezTo>
                    <a:pt x="2594583" y="281720"/>
                    <a:pt x="2616837" y="282085"/>
                    <a:pt x="2638726" y="283909"/>
                  </a:cubicBezTo>
                  <a:cubicBezTo>
                    <a:pt x="2648942" y="284639"/>
                    <a:pt x="2656967" y="307988"/>
                    <a:pt x="2665723" y="320392"/>
                  </a:cubicBezTo>
                  <a:cubicBezTo>
                    <a:pt x="2663534" y="324040"/>
                    <a:pt x="2661345" y="326959"/>
                    <a:pt x="2659157" y="329878"/>
                  </a:cubicBezTo>
                  <a:cubicBezTo>
                    <a:pt x="2613918" y="329878"/>
                    <a:pt x="2567950" y="332066"/>
                    <a:pt x="2522712" y="328418"/>
                  </a:cubicBezTo>
                  <a:cubicBezTo>
                    <a:pt x="2513227" y="327688"/>
                    <a:pt x="2506660" y="303610"/>
                    <a:pt x="2493526" y="282450"/>
                  </a:cubicBezTo>
                  <a:cubicBezTo>
                    <a:pt x="2521618" y="282450"/>
                    <a:pt x="2546973" y="281903"/>
                    <a:pt x="2570778" y="281812"/>
                  </a:cubicBezTo>
                  <a:close/>
                  <a:moveTo>
                    <a:pt x="2403050" y="281812"/>
                  </a:moveTo>
                  <a:cubicBezTo>
                    <a:pt x="2425669" y="281720"/>
                    <a:pt x="2448288" y="282085"/>
                    <a:pt x="2470907" y="283909"/>
                  </a:cubicBezTo>
                  <a:cubicBezTo>
                    <a:pt x="2479662" y="284639"/>
                    <a:pt x="2486229" y="308717"/>
                    <a:pt x="2499363" y="330607"/>
                  </a:cubicBezTo>
                  <a:cubicBezTo>
                    <a:pt x="2441721" y="330607"/>
                    <a:pt x="2397212" y="332796"/>
                    <a:pt x="2353433" y="329147"/>
                  </a:cubicBezTo>
                  <a:cubicBezTo>
                    <a:pt x="2343948" y="328418"/>
                    <a:pt x="2335922" y="305799"/>
                    <a:pt x="2327166" y="293395"/>
                  </a:cubicBezTo>
                  <a:cubicBezTo>
                    <a:pt x="2330085" y="289746"/>
                    <a:pt x="2332274" y="286099"/>
                    <a:pt x="2335193" y="282450"/>
                  </a:cubicBezTo>
                  <a:cubicBezTo>
                    <a:pt x="2357811" y="282450"/>
                    <a:pt x="2380430" y="281903"/>
                    <a:pt x="2403050" y="281812"/>
                  </a:cubicBezTo>
                  <a:close/>
                  <a:moveTo>
                    <a:pt x="3188882" y="281721"/>
                  </a:moveTo>
                  <a:cubicBezTo>
                    <a:pt x="3237039" y="281721"/>
                    <a:pt x="3285196" y="281721"/>
                    <a:pt x="3332623" y="281721"/>
                  </a:cubicBezTo>
                  <a:cubicBezTo>
                    <a:pt x="3444259" y="281721"/>
                    <a:pt x="3444259" y="281721"/>
                    <a:pt x="3496065" y="380953"/>
                  </a:cubicBezTo>
                  <a:cubicBezTo>
                    <a:pt x="3498253" y="385331"/>
                    <a:pt x="3500442" y="389709"/>
                    <a:pt x="3504091" y="399194"/>
                  </a:cubicBezTo>
                  <a:cubicBezTo>
                    <a:pt x="3442800" y="399194"/>
                    <a:pt x="3385887" y="400653"/>
                    <a:pt x="3329704" y="397735"/>
                  </a:cubicBezTo>
                  <a:cubicBezTo>
                    <a:pt x="3320219" y="397005"/>
                    <a:pt x="3307085" y="380224"/>
                    <a:pt x="3302707" y="367819"/>
                  </a:cubicBezTo>
                  <a:cubicBezTo>
                    <a:pt x="3291763" y="337903"/>
                    <a:pt x="3274251" y="325500"/>
                    <a:pt x="3242876" y="329878"/>
                  </a:cubicBezTo>
                  <a:cubicBezTo>
                    <a:pt x="3210772" y="334985"/>
                    <a:pt x="3192531" y="320392"/>
                    <a:pt x="3188882" y="281721"/>
                  </a:cubicBezTo>
                  <a:close/>
                  <a:moveTo>
                    <a:pt x="3078614" y="281538"/>
                  </a:moveTo>
                  <a:cubicBezTo>
                    <a:pt x="3100594" y="281355"/>
                    <a:pt x="3122484" y="281720"/>
                    <a:pt x="3144373" y="283909"/>
                  </a:cubicBezTo>
                  <a:cubicBezTo>
                    <a:pt x="3156778" y="285368"/>
                    <a:pt x="3166993" y="306529"/>
                    <a:pt x="3177937" y="318932"/>
                  </a:cubicBezTo>
                  <a:cubicBezTo>
                    <a:pt x="3175748" y="323310"/>
                    <a:pt x="3173559" y="326959"/>
                    <a:pt x="3171371" y="330607"/>
                  </a:cubicBezTo>
                  <a:cubicBezTo>
                    <a:pt x="3127592" y="330607"/>
                    <a:pt x="3083813" y="333525"/>
                    <a:pt x="3041492" y="329147"/>
                  </a:cubicBezTo>
                  <a:cubicBezTo>
                    <a:pt x="3028360" y="327688"/>
                    <a:pt x="3017414" y="305799"/>
                    <a:pt x="3005740" y="293395"/>
                  </a:cubicBezTo>
                  <a:cubicBezTo>
                    <a:pt x="3007929" y="289746"/>
                    <a:pt x="3010118" y="286098"/>
                    <a:pt x="3012307" y="282450"/>
                  </a:cubicBezTo>
                  <a:cubicBezTo>
                    <a:pt x="3034561" y="282450"/>
                    <a:pt x="3056633" y="281720"/>
                    <a:pt x="3078614" y="281538"/>
                  </a:cubicBezTo>
                  <a:close/>
                  <a:moveTo>
                    <a:pt x="2909061" y="281538"/>
                  </a:moveTo>
                  <a:cubicBezTo>
                    <a:pt x="2930586" y="281355"/>
                    <a:pt x="2952111" y="281720"/>
                    <a:pt x="2973635" y="283909"/>
                  </a:cubicBezTo>
                  <a:cubicBezTo>
                    <a:pt x="2986039" y="285368"/>
                    <a:pt x="2996984" y="307258"/>
                    <a:pt x="3008658" y="319662"/>
                  </a:cubicBezTo>
                  <a:cubicBezTo>
                    <a:pt x="3005010" y="323310"/>
                    <a:pt x="3002092" y="326959"/>
                    <a:pt x="2999173" y="330607"/>
                  </a:cubicBezTo>
                  <a:cubicBezTo>
                    <a:pt x="2956853" y="330607"/>
                    <a:pt x="2914534" y="333525"/>
                    <a:pt x="2872944" y="329147"/>
                  </a:cubicBezTo>
                  <a:cubicBezTo>
                    <a:pt x="2859810" y="327688"/>
                    <a:pt x="2848135" y="306529"/>
                    <a:pt x="2836461" y="294124"/>
                  </a:cubicBezTo>
                  <a:cubicBezTo>
                    <a:pt x="2839380" y="290476"/>
                    <a:pt x="2841569" y="286098"/>
                    <a:pt x="2844488" y="282450"/>
                  </a:cubicBezTo>
                  <a:cubicBezTo>
                    <a:pt x="2866012" y="282450"/>
                    <a:pt x="2887537" y="281720"/>
                    <a:pt x="2909061" y="281538"/>
                  </a:cubicBezTo>
                  <a:close/>
                  <a:moveTo>
                    <a:pt x="2740057" y="280809"/>
                  </a:moveTo>
                  <a:cubicBezTo>
                    <a:pt x="2761125" y="280626"/>
                    <a:pt x="2782103" y="280991"/>
                    <a:pt x="2802897" y="283180"/>
                  </a:cubicBezTo>
                  <a:cubicBezTo>
                    <a:pt x="2815302" y="284639"/>
                    <a:pt x="2825517" y="305800"/>
                    <a:pt x="2836461" y="317474"/>
                  </a:cubicBezTo>
                  <a:cubicBezTo>
                    <a:pt x="2834273" y="321122"/>
                    <a:pt x="2831354" y="325500"/>
                    <a:pt x="2829165" y="329148"/>
                  </a:cubicBezTo>
                  <a:cubicBezTo>
                    <a:pt x="2783926" y="329148"/>
                    <a:pt x="2737959" y="331337"/>
                    <a:pt x="2693450" y="327689"/>
                  </a:cubicBezTo>
                  <a:cubicBezTo>
                    <a:pt x="2683965" y="326959"/>
                    <a:pt x="2676669" y="304339"/>
                    <a:pt x="2668642" y="291936"/>
                  </a:cubicBezTo>
                  <a:cubicBezTo>
                    <a:pt x="2671561" y="289017"/>
                    <a:pt x="2674479" y="285369"/>
                    <a:pt x="2676669" y="281721"/>
                  </a:cubicBezTo>
                  <a:cubicBezTo>
                    <a:pt x="2697828" y="281721"/>
                    <a:pt x="2718988" y="280991"/>
                    <a:pt x="2740057" y="280809"/>
                  </a:cubicBezTo>
                  <a:close/>
                  <a:moveTo>
                    <a:pt x="1860920" y="279532"/>
                  </a:moveTo>
                  <a:cubicBezTo>
                    <a:pt x="1898132" y="281721"/>
                    <a:pt x="1935344" y="280261"/>
                    <a:pt x="1973285" y="280261"/>
                  </a:cubicBezTo>
                  <a:cubicBezTo>
                    <a:pt x="1979123" y="317473"/>
                    <a:pt x="1968178" y="332796"/>
                    <a:pt x="1931696" y="330607"/>
                  </a:cubicBezTo>
                  <a:cubicBezTo>
                    <a:pt x="1895213" y="328418"/>
                    <a:pt x="1858001" y="329877"/>
                    <a:pt x="1820059" y="329877"/>
                  </a:cubicBezTo>
                  <a:cubicBezTo>
                    <a:pt x="1814222" y="289747"/>
                    <a:pt x="1828086" y="277343"/>
                    <a:pt x="1860920" y="279532"/>
                  </a:cubicBezTo>
                  <a:close/>
                  <a:moveTo>
                    <a:pt x="1687992" y="279532"/>
                  </a:moveTo>
                  <a:cubicBezTo>
                    <a:pt x="1725205" y="281721"/>
                    <a:pt x="1762416" y="280261"/>
                    <a:pt x="1799629" y="280261"/>
                  </a:cubicBezTo>
                  <a:cubicBezTo>
                    <a:pt x="1807654" y="317474"/>
                    <a:pt x="1796710" y="332066"/>
                    <a:pt x="1761687" y="330607"/>
                  </a:cubicBezTo>
                  <a:cubicBezTo>
                    <a:pt x="1723745" y="328418"/>
                    <a:pt x="1685074" y="329877"/>
                    <a:pt x="1647132" y="329877"/>
                  </a:cubicBezTo>
                  <a:cubicBezTo>
                    <a:pt x="1642025" y="291936"/>
                    <a:pt x="1654429" y="278073"/>
                    <a:pt x="1687992" y="279532"/>
                  </a:cubicBezTo>
                  <a:close/>
                  <a:moveTo>
                    <a:pt x="1517984" y="278803"/>
                  </a:moveTo>
                  <a:cubicBezTo>
                    <a:pt x="1555196" y="280992"/>
                    <a:pt x="1593138" y="279533"/>
                    <a:pt x="1631080" y="279533"/>
                  </a:cubicBezTo>
                  <a:cubicBezTo>
                    <a:pt x="1632539" y="320393"/>
                    <a:pt x="1615757" y="332796"/>
                    <a:pt x="1582194" y="330608"/>
                  </a:cubicBezTo>
                  <a:cubicBezTo>
                    <a:pt x="1545711" y="328418"/>
                    <a:pt x="1508498" y="329878"/>
                    <a:pt x="1470557" y="329878"/>
                  </a:cubicBezTo>
                  <a:cubicBezTo>
                    <a:pt x="1469097" y="290477"/>
                    <a:pt x="1483690" y="277343"/>
                    <a:pt x="1517984" y="278803"/>
                  </a:cubicBezTo>
                  <a:close/>
                  <a:moveTo>
                    <a:pt x="1345790" y="278803"/>
                  </a:moveTo>
                  <a:cubicBezTo>
                    <a:pt x="1382999" y="280991"/>
                    <a:pt x="1420211" y="279532"/>
                    <a:pt x="1459613" y="279532"/>
                  </a:cubicBezTo>
                  <a:cubicBezTo>
                    <a:pt x="1458882" y="318933"/>
                    <a:pt x="1442830" y="332796"/>
                    <a:pt x="1409266" y="330607"/>
                  </a:cubicBezTo>
                  <a:cubicBezTo>
                    <a:pt x="1372055" y="328418"/>
                    <a:pt x="1334846" y="329878"/>
                    <a:pt x="1295444" y="329878"/>
                  </a:cubicBezTo>
                  <a:cubicBezTo>
                    <a:pt x="1297633" y="292666"/>
                    <a:pt x="1311497" y="277343"/>
                    <a:pt x="1345790" y="278803"/>
                  </a:cubicBezTo>
                  <a:close/>
                  <a:moveTo>
                    <a:pt x="1189192" y="277616"/>
                  </a:moveTo>
                  <a:cubicBezTo>
                    <a:pt x="1217740" y="275883"/>
                    <a:pt x="1252763" y="277343"/>
                    <a:pt x="1286691" y="283180"/>
                  </a:cubicBezTo>
                  <a:cubicBezTo>
                    <a:pt x="1279395" y="326228"/>
                    <a:pt x="1276477" y="329877"/>
                    <a:pt x="1236346" y="329877"/>
                  </a:cubicBezTo>
                  <a:cubicBezTo>
                    <a:pt x="1131277" y="329877"/>
                    <a:pt x="1026207" y="329877"/>
                    <a:pt x="921137" y="329877"/>
                  </a:cubicBezTo>
                  <a:cubicBezTo>
                    <a:pt x="910194" y="329877"/>
                    <a:pt x="899978" y="327688"/>
                    <a:pt x="887573" y="326958"/>
                  </a:cubicBezTo>
                  <a:cubicBezTo>
                    <a:pt x="896329" y="293395"/>
                    <a:pt x="912381" y="277343"/>
                    <a:pt x="946676" y="278802"/>
                  </a:cubicBezTo>
                  <a:cubicBezTo>
                    <a:pt x="996292" y="280991"/>
                    <a:pt x="1045907" y="278802"/>
                    <a:pt x="1095524" y="280261"/>
                  </a:cubicBezTo>
                  <a:cubicBezTo>
                    <a:pt x="1105737" y="280261"/>
                    <a:pt x="1115224" y="286828"/>
                    <a:pt x="1130547" y="291206"/>
                  </a:cubicBezTo>
                  <a:cubicBezTo>
                    <a:pt x="1138574" y="284275"/>
                    <a:pt x="1160645" y="279349"/>
                    <a:pt x="1189192" y="277616"/>
                  </a:cubicBezTo>
                  <a:close/>
                  <a:moveTo>
                    <a:pt x="2442450" y="224078"/>
                  </a:moveTo>
                  <a:cubicBezTo>
                    <a:pt x="2492796" y="224078"/>
                    <a:pt x="2540953" y="224078"/>
                    <a:pt x="2589110" y="224078"/>
                  </a:cubicBezTo>
                  <a:cubicBezTo>
                    <a:pt x="2591298" y="238671"/>
                    <a:pt x="2593488" y="250345"/>
                    <a:pt x="2595676" y="264208"/>
                  </a:cubicBezTo>
                  <a:cubicBezTo>
                    <a:pt x="2546060" y="264208"/>
                    <a:pt x="2499363" y="264208"/>
                    <a:pt x="2449747" y="264208"/>
                  </a:cubicBezTo>
                  <a:cubicBezTo>
                    <a:pt x="2447558" y="251804"/>
                    <a:pt x="2445369" y="239401"/>
                    <a:pt x="2442450" y="224078"/>
                  </a:cubicBezTo>
                  <a:close/>
                  <a:moveTo>
                    <a:pt x="3494879" y="223166"/>
                  </a:moveTo>
                  <a:cubicBezTo>
                    <a:pt x="3516312" y="222983"/>
                    <a:pt x="3537654" y="223348"/>
                    <a:pt x="3558814" y="225537"/>
                  </a:cubicBezTo>
                  <a:cubicBezTo>
                    <a:pt x="3571218" y="226996"/>
                    <a:pt x="3582163" y="247427"/>
                    <a:pt x="3601864" y="267127"/>
                  </a:cubicBezTo>
                  <a:cubicBezTo>
                    <a:pt x="3547140" y="267127"/>
                    <a:pt x="3504820" y="270046"/>
                    <a:pt x="3463230" y="265668"/>
                  </a:cubicBezTo>
                  <a:cubicBezTo>
                    <a:pt x="3450096" y="264209"/>
                    <a:pt x="3437693" y="245238"/>
                    <a:pt x="3425288" y="235023"/>
                  </a:cubicBezTo>
                  <a:cubicBezTo>
                    <a:pt x="3426747" y="231374"/>
                    <a:pt x="3428207" y="227726"/>
                    <a:pt x="3430396" y="224078"/>
                  </a:cubicBezTo>
                  <a:cubicBezTo>
                    <a:pt x="3451921" y="224078"/>
                    <a:pt x="3473445" y="223348"/>
                    <a:pt x="3494879" y="223166"/>
                  </a:cubicBezTo>
                  <a:close/>
                  <a:moveTo>
                    <a:pt x="2838924" y="222711"/>
                  </a:moveTo>
                  <a:cubicBezTo>
                    <a:pt x="2860358" y="222619"/>
                    <a:pt x="2881700" y="222984"/>
                    <a:pt x="2902860" y="224808"/>
                  </a:cubicBezTo>
                  <a:cubicBezTo>
                    <a:pt x="2913074" y="225538"/>
                    <a:pt x="2921831" y="245968"/>
                    <a:pt x="2931316" y="257643"/>
                  </a:cubicBezTo>
                  <a:cubicBezTo>
                    <a:pt x="2928397" y="260561"/>
                    <a:pt x="2926209" y="263480"/>
                    <a:pt x="2924749" y="266399"/>
                  </a:cubicBezTo>
                  <a:cubicBezTo>
                    <a:pt x="2882430" y="266399"/>
                    <a:pt x="2840109" y="268587"/>
                    <a:pt x="2797790" y="264939"/>
                  </a:cubicBezTo>
                  <a:cubicBezTo>
                    <a:pt x="2786845" y="264209"/>
                    <a:pt x="2777360" y="245238"/>
                    <a:pt x="2767874" y="234294"/>
                  </a:cubicBezTo>
                  <a:cubicBezTo>
                    <a:pt x="2770063" y="230645"/>
                    <a:pt x="2772252" y="226998"/>
                    <a:pt x="2774441" y="223349"/>
                  </a:cubicBezTo>
                  <a:cubicBezTo>
                    <a:pt x="2795966" y="223349"/>
                    <a:pt x="2817490" y="222802"/>
                    <a:pt x="2838924" y="222711"/>
                  </a:cubicBezTo>
                  <a:close/>
                  <a:moveTo>
                    <a:pt x="3000540" y="221981"/>
                  </a:moveTo>
                  <a:cubicBezTo>
                    <a:pt x="3023068" y="221889"/>
                    <a:pt x="3044045" y="222254"/>
                    <a:pt x="3064840" y="224078"/>
                  </a:cubicBezTo>
                  <a:cubicBezTo>
                    <a:pt x="3076515" y="224808"/>
                    <a:pt x="3086000" y="243779"/>
                    <a:pt x="3096945" y="254723"/>
                  </a:cubicBezTo>
                  <a:cubicBezTo>
                    <a:pt x="3095485" y="258372"/>
                    <a:pt x="3093297" y="262020"/>
                    <a:pt x="3091838" y="265669"/>
                  </a:cubicBezTo>
                  <a:cubicBezTo>
                    <a:pt x="3048059" y="265669"/>
                    <a:pt x="3004280" y="267857"/>
                    <a:pt x="2961230" y="264209"/>
                  </a:cubicBezTo>
                  <a:cubicBezTo>
                    <a:pt x="2951015" y="263479"/>
                    <a:pt x="2942259" y="242320"/>
                    <a:pt x="2926937" y="222619"/>
                  </a:cubicBezTo>
                  <a:cubicBezTo>
                    <a:pt x="2953934" y="222619"/>
                    <a:pt x="2978013" y="222072"/>
                    <a:pt x="3000540" y="221981"/>
                  </a:cubicBezTo>
                  <a:close/>
                  <a:moveTo>
                    <a:pt x="2675938" y="221981"/>
                  </a:moveTo>
                  <a:cubicBezTo>
                    <a:pt x="2697828" y="221889"/>
                    <a:pt x="2719717" y="222254"/>
                    <a:pt x="2741607" y="224078"/>
                  </a:cubicBezTo>
                  <a:cubicBezTo>
                    <a:pt x="2750362" y="224808"/>
                    <a:pt x="2757659" y="245238"/>
                    <a:pt x="2765685" y="256913"/>
                  </a:cubicBezTo>
                  <a:cubicBezTo>
                    <a:pt x="2762037" y="259831"/>
                    <a:pt x="2759848" y="263479"/>
                    <a:pt x="2757659" y="266398"/>
                  </a:cubicBezTo>
                  <a:cubicBezTo>
                    <a:pt x="2716799" y="266398"/>
                    <a:pt x="2675938" y="268587"/>
                    <a:pt x="2635808" y="264939"/>
                  </a:cubicBezTo>
                  <a:cubicBezTo>
                    <a:pt x="2624133" y="264209"/>
                    <a:pt x="2613918" y="246698"/>
                    <a:pt x="2602973" y="236483"/>
                  </a:cubicBezTo>
                  <a:cubicBezTo>
                    <a:pt x="2605162" y="232105"/>
                    <a:pt x="2607351" y="226997"/>
                    <a:pt x="2610270" y="222619"/>
                  </a:cubicBezTo>
                  <a:cubicBezTo>
                    <a:pt x="2632159" y="222619"/>
                    <a:pt x="2654049" y="222072"/>
                    <a:pt x="2675938" y="221981"/>
                  </a:cubicBezTo>
                  <a:close/>
                  <a:moveTo>
                    <a:pt x="3102783" y="221890"/>
                  </a:moveTo>
                  <a:cubicBezTo>
                    <a:pt x="3156777" y="221890"/>
                    <a:pt x="3211501" y="221890"/>
                    <a:pt x="3265495" y="221890"/>
                  </a:cubicBezTo>
                  <a:cubicBezTo>
                    <a:pt x="3300518" y="221890"/>
                    <a:pt x="3336270" y="224078"/>
                    <a:pt x="3371294" y="221890"/>
                  </a:cubicBezTo>
                  <a:cubicBezTo>
                    <a:pt x="3401939" y="219700"/>
                    <a:pt x="3417992" y="232834"/>
                    <a:pt x="3426017" y="266398"/>
                  </a:cubicBezTo>
                  <a:cubicBezTo>
                    <a:pt x="3326056" y="266398"/>
                    <a:pt x="3229742" y="267857"/>
                    <a:pt x="3134158" y="264939"/>
                  </a:cubicBezTo>
                  <a:cubicBezTo>
                    <a:pt x="3121024" y="264939"/>
                    <a:pt x="3108621" y="244508"/>
                    <a:pt x="3096216" y="233564"/>
                  </a:cubicBezTo>
                  <a:cubicBezTo>
                    <a:pt x="3098405" y="229915"/>
                    <a:pt x="3100594" y="226268"/>
                    <a:pt x="3102783" y="221890"/>
                  </a:cubicBezTo>
                  <a:close/>
                  <a:moveTo>
                    <a:pt x="2311113" y="220430"/>
                  </a:moveTo>
                  <a:cubicBezTo>
                    <a:pt x="2338840" y="221889"/>
                    <a:pt x="2366566" y="221889"/>
                    <a:pt x="2394293" y="220430"/>
                  </a:cubicBezTo>
                  <a:cubicBezTo>
                    <a:pt x="2425668" y="219701"/>
                    <a:pt x="2432235" y="235023"/>
                    <a:pt x="2425668" y="263479"/>
                  </a:cubicBezTo>
                  <a:cubicBezTo>
                    <a:pt x="2378241" y="263479"/>
                    <a:pt x="2331544" y="263479"/>
                    <a:pt x="2283387" y="263479"/>
                  </a:cubicBezTo>
                  <a:cubicBezTo>
                    <a:pt x="2273901" y="235752"/>
                    <a:pt x="2276090" y="218971"/>
                    <a:pt x="2311113" y="220430"/>
                  </a:cubicBezTo>
                  <a:close/>
                  <a:moveTo>
                    <a:pt x="1801088" y="218971"/>
                  </a:moveTo>
                  <a:cubicBezTo>
                    <a:pt x="1841948" y="216781"/>
                    <a:pt x="1883539" y="218971"/>
                    <a:pt x="1925129" y="218971"/>
                  </a:cubicBezTo>
                  <a:cubicBezTo>
                    <a:pt x="1934614" y="258372"/>
                    <a:pt x="1919291" y="268587"/>
                    <a:pt x="1887917" y="266398"/>
                  </a:cubicBezTo>
                  <a:cubicBezTo>
                    <a:pt x="1852893" y="264209"/>
                    <a:pt x="1817870" y="265668"/>
                    <a:pt x="1779928" y="265668"/>
                  </a:cubicBezTo>
                  <a:cubicBezTo>
                    <a:pt x="1775550" y="243049"/>
                    <a:pt x="1771173" y="221159"/>
                    <a:pt x="1801088" y="218971"/>
                  </a:cubicBezTo>
                  <a:close/>
                  <a:moveTo>
                    <a:pt x="2147672" y="218970"/>
                  </a:moveTo>
                  <a:cubicBezTo>
                    <a:pt x="2173939" y="220429"/>
                    <a:pt x="2200936" y="221159"/>
                    <a:pt x="2227203" y="220429"/>
                  </a:cubicBezTo>
                  <a:cubicBezTo>
                    <a:pt x="2256389" y="218970"/>
                    <a:pt x="2268064" y="229915"/>
                    <a:pt x="2257849" y="264208"/>
                  </a:cubicBezTo>
                  <a:cubicBezTo>
                    <a:pt x="2210422" y="264208"/>
                    <a:pt x="2163724" y="264208"/>
                    <a:pt x="2115567" y="264208"/>
                  </a:cubicBezTo>
                  <a:cubicBezTo>
                    <a:pt x="2106081" y="233563"/>
                    <a:pt x="2112649" y="216781"/>
                    <a:pt x="2147672" y="218970"/>
                  </a:cubicBezTo>
                  <a:close/>
                  <a:moveTo>
                    <a:pt x="1980582" y="218242"/>
                  </a:moveTo>
                  <a:cubicBezTo>
                    <a:pt x="2017794" y="218971"/>
                    <a:pt x="2054277" y="218242"/>
                    <a:pt x="2092948" y="218242"/>
                  </a:cubicBezTo>
                  <a:cubicBezTo>
                    <a:pt x="2092948" y="236483"/>
                    <a:pt x="2092948" y="248157"/>
                    <a:pt x="2092948" y="262750"/>
                  </a:cubicBezTo>
                  <a:cubicBezTo>
                    <a:pt x="2044062" y="262750"/>
                    <a:pt x="1996634" y="262750"/>
                    <a:pt x="1947748" y="262750"/>
                  </a:cubicBezTo>
                  <a:cubicBezTo>
                    <a:pt x="1939721" y="233564"/>
                    <a:pt x="1946289" y="216783"/>
                    <a:pt x="1980582" y="218242"/>
                  </a:cubicBezTo>
                  <a:close/>
                  <a:moveTo>
                    <a:pt x="1487340" y="217512"/>
                  </a:moveTo>
                  <a:cubicBezTo>
                    <a:pt x="1523093" y="218971"/>
                    <a:pt x="1558845" y="218242"/>
                    <a:pt x="1594598" y="218242"/>
                  </a:cubicBezTo>
                  <a:cubicBezTo>
                    <a:pt x="1596787" y="256913"/>
                    <a:pt x="1582194" y="268588"/>
                    <a:pt x="1550089" y="266399"/>
                  </a:cubicBezTo>
                  <a:cubicBezTo>
                    <a:pt x="1513607" y="264210"/>
                    <a:pt x="1477855" y="265669"/>
                    <a:pt x="1439183" y="265669"/>
                  </a:cubicBezTo>
                  <a:cubicBezTo>
                    <a:pt x="1439183" y="228457"/>
                    <a:pt x="1455235" y="216054"/>
                    <a:pt x="1487340" y="217512"/>
                  </a:cubicBezTo>
                  <a:close/>
                  <a:moveTo>
                    <a:pt x="1647133" y="217511"/>
                  </a:moveTo>
                  <a:cubicBezTo>
                    <a:pt x="1685074" y="218971"/>
                    <a:pt x="1722287" y="218242"/>
                    <a:pt x="1760229" y="218242"/>
                  </a:cubicBezTo>
                  <a:cubicBezTo>
                    <a:pt x="1764607" y="256913"/>
                    <a:pt x="1750014" y="268587"/>
                    <a:pt x="1719368" y="266398"/>
                  </a:cubicBezTo>
                  <a:cubicBezTo>
                    <a:pt x="1683615" y="264209"/>
                    <a:pt x="1647133" y="265668"/>
                    <a:pt x="1609921" y="265668"/>
                  </a:cubicBezTo>
                  <a:cubicBezTo>
                    <a:pt x="1605543" y="232835"/>
                    <a:pt x="1615028" y="216782"/>
                    <a:pt x="1647133" y="217511"/>
                  </a:cubicBezTo>
                  <a:close/>
                  <a:moveTo>
                    <a:pt x="1320252" y="216782"/>
                  </a:moveTo>
                  <a:cubicBezTo>
                    <a:pt x="1356004" y="218971"/>
                    <a:pt x="1391755" y="217512"/>
                    <a:pt x="1428966" y="217512"/>
                  </a:cubicBezTo>
                  <a:cubicBezTo>
                    <a:pt x="1426778" y="258372"/>
                    <a:pt x="1408537" y="267857"/>
                    <a:pt x="1377891" y="265669"/>
                  </a:cubicBezTo>
                  <a:cubicBezTo>
                    <a:pt x="1342141" y="263479"/>
                    <a:pt x="1306389" y="264939"/>
                    <a:pt x="1269176" y="264939"/>
                  </a:cubicBezTo>
                  <a:cubicBezTo>
                    <a:pt x="1271366" y="229186"/>
                    <a:pt x="1287418" y="214593"/>
                    <a:pt x="1320252" y="216782"/>
                  </a:cubicBezTo>
                  <a:close/>
                  <a:moveTo>
                    <a:pt x="1156080" y="216781"/>
                  </a:moveTo>
                  <a:cubicBezTo>
                    <a:pt x="1190374" y="218971"/>
                    <a:pt x="1225397" y="217511"/>
                    <a:pt x="1261150" y="217511"/>
                  </a:cubicBezTo>
                  <a:cubicBezTo>
                    <a:pt x="1256772" y="251804"/>
                    <a:pt x="1244368" y="267857"/>
                    <a:pt x="1211534" y="266397"/>
                  </a:cubicBezTo>
                  <a:cubicBezTo>
                    <a:pt x="1175052" y="263479"/>
                    <a:pt x="1137839" y="265668"/>
                    <a:pt x="1098438" y="265668"/>
                  </a:cubicBezTo>
                  <a:cubicBezTo>
                    <a:pt x="1105005" y="225537"/>
                    <a:pt x="1124705" y="215322"/>
                    <a:pt x="1156080" y="216781"/>
                  </a:cubicBezTo>
                  <a:close/>
                  <a:moveTo>
                    <a:pt x="1016444" y="213647"/>
                  </a:moveTo>
                  <a:cubicBezTo>
                    <a:pt x="1036373" y="214366"/>
                    <a:pt x="1061226" y="216783"/>
                    <a:pt x="1092601" y="220431"/>
                  </a:cubicBezTo>
                  <a:cubicBezTo>
                    <a:pt x="1089682" y="251076"/>
                    <a:pt x="1076549" y="267858"/>
                    <a:pt x="1042985" y="266399"/>
                  </a:cubicBezTo>
                  <a:cubicBezTo>
                    <a:pt x="1004313" y="264209"/>
                    <a:pt x="966372" y="265668"/>
                    <a:pt x="926971" y="265668"/>
                  </a:cubicBezTo>
                  <a:cubicBezTo>
                    <a:pt x="941198" y="224626"/>
                    <a:pt x="956658" y="211493"/>
                    <a:pt x="1016444" y="213647"/>
                  </a:cubicBezTo>
                  <a:close/>
                  <a:moveTo>
                    <a:pt x="2063763" y="175192"/>
                  </a:moveTo>
                  <a:cubicBezTo>
                    <a:pt x="2098786" y="173733"/>
                    <a:pt x="2134539" y="174462"/>
                    <a:pt x="2169562" y="175192"/>
                  </a:cubicBezTo>
                  <a:cubicBezTo>
                    <a:pt x="2173940" y="175192"/>
                    <a:pt x="2182696" y="184677"/>
                    <a:pt x="2181966" y="188326"/>
                  </a:cubicBezTo>
                  <a:cubicBezTo>
                    <a:pt x="2180507" y="194893"/>
                    <a:pt x="2174670" y="205108"/>
                    <a:pt x="2169562" y="205108"/>
                  </a:cubicBezTo>
                  <a:cubicBezTo>
                    <a:pt x="2151321" y="207297"/>
                    <a:pt x="2133079" y="205838"/>
                    <a:pt x="2114838" y="205838"/>
                  </a:cubicBezTo>
                  <a:cubicBezTo>
                    <a:pt x="2098057" y="205838"/>
                    <a:pt x="2080545" y="207297"/>
                    <a:pt x="2063763" y="205108"/>
                  </a:cubicBezTo>
                  <a:cubicBezTo>
                    <a:pt x="2057926" y="204378"/>
                    <a:pt x="2048440" y="194893"/>
                    <a:pt x="2049170" y="190515"/>
                  </a:cubicBezTo>
                  <a:cubicBezTo>
                    <a:pt x="2049899" y="184677"/>
                    <a:pt x="2058656" y="175192"/>
                    <a:pt x="2063763" y="175192"/>
                  </a:cubicBezTo>
                  <a:close/>
                  <a:moveTo>
                    <a:pt x="3484845" y="175009"/>
                  </a:moveTo>
                  <a:cubicBezTo>
                    <a:pt x="3509562" y="174827"/>
                    <a:pt x="3533641" y="178840"/>
                    <a:pt x="3556625" y="199270"/>
                  </a:cubicBezTo>
                  <a:cubicBezTo>
                    <a:pt x="3493145" y="218241"/>
                    <a:pt x="3427477" y="210215"/>
                    <a:pt x="3409235" y="175921"/>
                  </a:cubicBezTo>
                  <a:cubicBezTo>
                    <a:pt x="3434773" y="179570"/>
                    <a:pt x="3460128" y="175192"/>
                    <a:pt x="3484845" y="175009"/>
                  </a:cubicBezTo>
                  <a:close/>
                  <a:moveTo>
                    <a:pt x="3305683" y="174496"/>
                  </a:moveTo>
                  <a:cubicBezTo>
                    <a:pt x="3355379" y="171179"/>
                    <a:pt x="3390813" y="183765"/>
                    <a:pt x="3401211" y="209485"/>
                  </a:cubicBezTo>
                  <a:cubicBezTo>
                    <a:pt x="3353053" y="198540"/>
                    <a:pt x="3301978" y="226267"/>
                    <a:pt x="3251632" y="183218"/>
                  </a:cubicBezTo>
                  <a:cubicBezTo>
                    <a:pt x="3270968" y="178475"/>
                    <a:pt x="3289118" y="175602"/>
                    <a:pt x="3305683" y="174496"/>
                  </a:cubicBezTo>
                  <a:close/>
                  <a:moveTo>
                    <a:pt x="2527819" y="174463"/>
                  </a:moveTo>
                  <a:cubicBezTo>
                    <a:pt x="2557734" y="173003"/>
                    <a:pt x="2588380" y="172273"/>
                    <a:pt x="2619025" y="175192"/>
                  </a:cubicBezTo>
                  <a:cubicBezTo>
                    <a:pt x="2628510" y="175922"/>
                    <a:pt x="2636536" y="188326"/>
                    <a:pt x="2646022" y="194893"/>
                  </a:cubicBezTo>
                  <a:cubicBezTo>
                    <a:pt x="2643103" y="199271"/>
                    <a:pt x="2641644" y="202919"/>
                    <a:pt x="2639455" y="206567"/>
                  </a:cubicBezTo>
                  <a:cubicBezTo>
                    <a:pt x="2602243" y="206567"/>
                    <a:pt x="2565031" y="207297"/>
                    <a:pt x="2527819" y="205837"/>
                  </a:cubicBezTo>
                  <a:cubicBezTo>
                    <a:pt x="2520522" y="205837"/>
                    <a:pt x="2513956" y="194163"/>
                    <a:pt x="2506659" y="187596"/>
                  </a:cubicBezTo>
                  <a:cubicBezTo>
                    <a:pt x="2513956" y="183219"/>
                    <a:pt x="2520522" y="175192"/>
                    <a:pt x="2527819" y="174463"/>
                  </a:cubicBezTo>
                  <a:close/>
                  <a:moveTo>
                    <a:pt x="2373134" y="174463"/>
                  </a:moveTo>
                  <a:cubicBezTo>
                    <a:pt x="2404509" y="173003"/>
                    <a:pt x="2436613" y="172273"/>
                    <a:pt x="2467989" y="175192"/>
                  </a:cubicBezTo>
                  <a:cubicBezTo>
                    <a:pt x="2476744" y="175922"/>
                    <a:pt x="2484041" y="189056"/>
                    <a:pt x="2492067" y="196352"/>
                  </a:cubicBezTo>
                  <a:cubicBezTo>
                    <a:pt x="2489878" y="199271"/>
                    <a:pt x="2487689" y="202919"/>
                    <a:pt x="2485500" y="206567"/>
                  </a:cubicBezTo>
                  <a:cubicBezTo>
                    <a:pt x="2448288" y="206567"/>
                    <a:pt x="2410346" y="207297"/>
                    <a:pt x="2373134" y="205837"/>
                  </a:cubicBezTo>
                  <a:cubicBezTo>
                    <a:pt x="2366567" y="205837"/>
                    <a:pt x="2360000" y="195622"/>
                    <a:pt x="2354163" y="189785"/>
                  </a:cubicBezTo>
                  <a:cubicBezTo>
                    <a:pt x="2360730" y="184678"/>
                    <a:pt x="2366567" y="175192"/>
                    <a:pt x="2373134" y="174463"/>
                  </a:cubicBezTo>
                  <a:close/>
                  <a:moveTo>
                    <a:pt x="3153426" y="173904"/>
                  </a:moveTo>
                  <a:cubicBezTo>
                    <a:pt x="3202335" y="169629"/>
                    <a:pt x="3239958" y="182489"/>
                    <a:pt x="3250903" y="210945"/>
                  </a:cubicBezTo>
                  <a:cubicBezTo>
                    <a:pt x="3200557" y="197811"/>
                    <a:pt x="3149481" y="226267"/>
                    <a:pt x="3101324" y="183948"/>
                  </a:cubicBezTo>
                  <a:cubicBezTo>
                    <a:pt x="3119565" y="178658"/>
                    <a:pt x="3137123" y="175329"/>
                    <a:pt x="3153426" y="173904"/>
                  </a:cubicBezTo>
                  <a:close/>
                  <a:moveTo>
                    <a:pt x="2246540" y="173003"/>
                  </a:moveTo>
                  <a:cubicBezTo>
                    <a:pt x="2254384" y="173186"/>
                    <a:pt x="2262228" y="173733"/>
                    <a:pt x="2270254" y="173733"/>
                  </a:cubicBezTo>
                  <a:cubicBezTo>
                    <a:pt x="2285577" y="173733"/>
                    <a:pt x="2301629" y="172274"/>
                    <a:pt x="2316951" y="174462"/>
                  </a:cubicBezTo>
                  <a:cubicBezTo>
                    <a:pt x="2324248" y="175192"/>
                    <a:pt x="2330085" y="184677"/>
                    <a:pt x="2336652" y="189785"/>
                  </a:cubicBezTo>
                  <a:cubicBezTo>
                    <a:pt x="2330815" y="195623"/>
                    <a:pt x="2324978" y="205838"/>
                    <a:pt x="2318410" y="205838"/>
                  </a:cubicBezTo>
                  <a:cubicBezTo>
                    <a:pt x="2286306" y="207297"/>
                    <a:pt x="2253472" y="207297"/>
                    <a:pt x="2220637" y="205838"/>
                  </a:cubicBezTo>
                  <a:cubicBezTo>
                    <a:pt x="2214071" y="205838"/>
                    <a:pt x="2207504" y="195623"/>
                    <a:pt x="2200937" y="190515"/>
                  </a:cubicBezTo>
                  <a:cubicBezTo>
                    <a:pt x="2208234" y="184677"/>
                    <a:pt x="2214800" y="175922"/>
                    <a:pt x="2222827" y="174462"/>
                  </a:cubicBezTo>
                  <a:cubicBezTo>
                    <a:pt x="2230853" y="173003"/>
                    <a:pt x="2238696" y="172821"/>
                    <a:pt x="2246540" y="173003"/>
                  </a:cubicBezTo>
                  <a:close/>
                  <a:moveTo>
                    <a:pt x="2026550" y="173002"/>
                  </a:moveTo>
                  <a:cubicBezTo>
                    <a:pt x="2029469" y="176650"/>
                    <a:pt x="2032387" y="180299"/>
                    <a:pt x="2035306" y="183947"/>
                  </a:cubicBezTo>
                  <a:cubicBezTo>
                    <a:pt x="2028010" y="191243"/>
                    <a:pt x="2020713" y="203648"/>
                    <a:pt x="2012687" y="204378"/>
                  </a:cubicBezTo>
                  <a:cubicBezTo>
                    <a:pt x="1974016" y="206566"/>
                    <a:pt x="1936074" y="205107"/>
                    <a:pt x="1897402" y="205107"/>
                  </a:cubicBezTo>
                  <a:cubicBezTo>
                    <a:pt x="1895213" y="200729"/>
                    <a:pt x="1893024" y="197081"/>
                    <a:pt x="1891565" y="192703"/>
                  </a:cubicBezTo>
                  <a:cubicBezTo>
                    <a:pt x="1900321" y="186136"/>
                    <a:pt x="1908347" y="173732"/>
                    <a:pt x="1917832" y="173732"/>
                  </a:cubicBezTo>
                  <a:cubicBezTo>
                    <a:pt x="1953586" y="171543"/>
                    <a:pt x="1990068" y="173002"/>
                    <a:pt x="2026550" y="173002"/>
                  </a:cubicBezTo>
                  <a:close/>
                  <a:moveTo>
                    <a:pt x="3014153" y="172843"/>
                  </a:moveTo>
                  <a:cubicBezTo>
                    <a:pt x="3061284" y="170312"/>
                    <a:pt x="3088920" y="180299"/>
                    <a:pt x="3097675" y="202188"/>
                  </a:cubicBezTo>
                  <a:cubicBezTo>
                    <a:pt x="3031278" y="218970"/>
                    <a:pt x="2971446" y="209485"/>
                    <a:pt x="2960501" y="179570"/>
                  </a:cubicBezTo>
                  <a:cubicBezTo>
                    <a:pt x="2980566" y="175922"/>
                    <a:pt x="2998443" y="173687"/>
                    <a:pt x="3014153" y="172843"/>
                  </a:cubicBezTo>
                  <a:close/>
                  <a:moveTo>
                    <a:pt x="2858784" y="171932"/>
                  </a:moveTo>
                  <a:cubicBezTo>
                    <a:pt x="2903589" y="168717"/>
                    <a:pt x="2939159" y="180482"/>
                    <a:pt x="2945179" y="202918"/>
                  </a:cubicBezTo>
                  <a:cubicBezTo>
                    <a:pt x="2868566" y="218241"/>
                    <a:pt x="2818220" y="209486"/>
                    <a:pt x="2811653" y="180300"/>
                  </a:cubicBezTo>
                  <a:cubicBezTo>
                    <a:pt x="2827888" y="175740"/>
                    <a:pt x="2843849" y="173004"/>
                    <a:pt x="2858784" y="171932"/>
                  </a:cubicBezTo>
                  <a:close/>
                  <a:moveTo>
                    <a:pt x="1807951" y="171669"/>
                  </a:moveTo>
                  <a:cubicBezTo>
                    <a:pt x="1827127" y="172045"/>
                    <a:pt x="1852346" y="173368"/>
                    <a:pt x="1885727" y="175192"/>
                  </a:cubicBezTo>
                  <a:cubicBezTo>
                    <a:pt x="1872593" y="189054"/>
                    <a:pt x="1865297" y="203647"/>
                    <a:pt x="1857271" y="204378"/>
                  </a:cubicBezTo>
                  <a:cubicBezTo>
                    <a:pt x="1820059" y="206566"/>
                    <a:pt x="1782117" y="205837"/>
                    <a:pt x="1741257" y="205837"/>
                  </a:cubicBezTo>
                  <a:cubicBezTo>
                    <a:pt x="1747277" y="177928"/>
                    <a:pt x="1750423" y="170540"/>
                    <a:pt x="1807951" y="171669"/>
                  </a:cubicBezTo>
                  <a:close/>
                  <a:moveTo>
                    <a:pt x="2718293" y="171590"/>
                  </a:moveTo>
                  <a:cubicBezTo>
                    <a:pt x="2766278" y="169401"/>
                    <a:pt x="2786663" y="178293"/>
                    <a:pt x="2792682" y="200730"/>
                  </a:cubicBezTo>
                  <a:cubicBezTo>
                    <a:pt x="2730663" y="219701"/>
                    <a:pt x="2664994" y="209486"/>
                    <a:pt x="2660616" y="177381"/>
                  </a:cubicBezTo>
                  <a:cubicBezTo>
                    <a:pt x="2683235" y="174280"/>
                    <a:pt x="2702297" y="172319"/>
                    <a:pt x="2718293" y="171590"/>
                  </a:cubicBezTo>
                  <a:close/>
                  <a:moveTo>
                    <a:pt x="1570519" y="170814"/>
                  </a:moveTo>
                  <a:cubicBezTo>
                    <a:pt x="1565411" y="208756"/>
                    <a:pt x="1523822" y="216052"/>
                    <a:pt x="1432615" y="195622"/>
                  </a:cubicBezTo>
                  <a:cubicBezTo>
                    <a:pt x="1472016" y="153302"/>
                    <a:pt x="1523822" y="183218"/>
                    <a:pt x="1570519" y="170814"/>
                  </a:cubicBezTo>
                  <a:close/>
                  <a:moveTo>
                    <a:pt x="1665876" y="170735"/>
                  </a:moveTo>
                  <a:cubicBezTo>
                    <a:pt x="1683934" y="171498"/>
                    <a:pt x="1706052" y="173551"/>
                    <a:pt x="1733231" y="176652"/>
                  </a:cubicBezTo>
                  <a:cubicBezTo>
                    <a:pt x="1720097" y="189055"/>
                    <a:pt x="1712801" y="202919"/>
                    <a:pt x="1704045" y="203648"/>
                  </a:cubicBezTo>
                  <a:cubicBezTo>
                    <a:pt x="1666103" y="206567"/>
                    <a:pt x="1628162" y="205108"/>
                    <a:pt x="1585842" y="205108"/>
                  </a:cubicBezTo>
                  <a:cubicBezTo>
                    <a:pt x="1594051" y="177746"/>
                    <a:pt x="1611699" y="168443"/>
                    <a:pt x="1665876" y="170735"/>
                  </a:cubicBezTo>
                  <a:close/>
                  <a:moveTo>
                    <a:pt x="1357964" y="169548"/>
                  </a:moveTo>
                  <a:cubicBezTo>
                    <a:pt x="1374517" y="170312"/>
                    <a:pt x="1393944" y="172455"/>
                    <a:pt x="1416563" y="175921"/>
                  </a:cubicBezTo>
                  <a:cubicBezTo>
                    <a:pt x="1409266" y="208025"/>
                    <a:pt x="1361111" y="216781"/>
                    <a:pt x="1277931" y="201458"/>
                  </a:cubicBezTo>
                  <a:cubicBezTo>
                    <a:pt x="1284498" y="177380"/>
                    <a:pt x="1308303" y="167256"/>
                    <a:pt x="1357964" y="169548"/>
                  </a:cubicBezTo>
                  <a:close/>
                  <a:moveTo>
                    <a:pt x="1108652" y="169355"/>
                  </a:moveTo>
                  <a:cubicBezTo>
                    <a:pt x="1099166" y="207296"/>
                    <a:pt x="1042983" y="216782"/>
                    <a:pt x="959073" y="196352"/>
                  </a:cubicBezTo>
                  <a:cubicBezTo>
                    <a:pt x="1006501" y="150384"/>
                    <a:pt x="1060494" y="183948"/>
                    <a:pt x="1108652" y="169355"/>
                  </a:cubicBezTo>
                  <a:close/>
                  <a:moveTo>
                    <a:pt x="1206858" y="169218"/>
                  </a:moveTo>
                  <a:cubicBezTo>
                    <a:pt x="1223070" y="170039"/>
                    <a:pt x="1241630" y="172274"/>
                    <a:pt x="1262607" y="175922"/>
                  </a:cubicBezTo>
                  <a:cubicBezTo>
                    <a:pt x="1252392" y="207296"/>
                    <a:pt x="1194750" y="216782"/>
                    <a:pt x="1122515" y="200000"/>
                  </a:cubicBezTo>
                  <a:cubicBezTo>
                    <a:pt x="1130724" y="177016"/>
                    <a:pt x="1158222" y="166756"/>
                    <a:pt x="1206858" y="169218"/>
                  </a:cubicBezTo>
                  <a:close/>
                  <a:moveTo>
                    <a:pt x="875170" y="132872"/>
                  </a:moveTo>
                  <a:cubicBezTo>
                    <a:pt x="849632" y="132872"/>
                    <a:pt x="833580" y="139439"/>
                    <a:pt x="818987" y="162058"/>
                  </a:cubicBezTo>
                  <a:cubicBezTo>
                    <a:pt x="735806" y="291936"/>
                    <a:pt x="650438" y="421084"/>
                    <a:pt x="566528" y="550232"/>
                  </a:cubicBezTo>
                  <a:cubicBezTo>
                    <a:pt x="559962" y="560447"/>
                    <a:pt x="554853" y="570662"/>
                    <a:pt x="547558" y="582336"/>
                  </a:cubicBezTo>
                  <a:cubicBezTo>
                    <a:pt x="1696748" y="582336"/>
                    <a:pt x="2841568" y="582336"/>
                    <a:pt x="3992226" y="582336"/>
                  </a:cubicBezTo>
                  <a:cubicBezTo>
                    <a:pt x="3982741" y="567014"/>
                    <a:pt x="3978362" y="558258"/>
                    <a:pt x="3971796" y="549502"/>
                  </a:cubicBezTo>
                  <a:cubicBezTo>
                    <a:pt x="3883508" y="421813"/>
                    <a:pt x="3793761" y="294854"/>
                    <a:pt x="3706203" y="166436"/>
                  </a:cubicBezTo>
                  <a:cubicBezTo>
                    <a:pt x="3690151" y="143087"/>
                    <a:pt x="3673369" y="135790"/>
                    <a:pt x="3646372" y="135790"/>
                  </a:cubicBezTo>
                  <a:cubicBezTo>
                    <a:pt x="2722636" y="135790"/>
                    <a:pt x="1798899" y="134331"/>
                    <a:pt x="875170" y="132872"/>
                  </a:cubicBezTo>
                  <a:close/>
                  <a:moveTo>
                    <a:pt x="925516" y="76"/>
                  </a:moveTo>
                  <a:cubicBezTo>
                    <a:pt x="1611379" y="5913"/>
                    <a:pt x="2296520" y="9561"/>
                    <a:pt x="2982391" y="13939"/>
                  </a:cubicBezTo>
                  <a:cubicBezTo>
                    <a:pt x="3217338" y="15399"/>
                    <a:pt x="3451555" y="17587"/>
                    <a:pt x="3686502" y="19046"/>
                  </a:cubicBezTo>
                  <a:cubicBezTo>
                    <a:pt x="3709122" y="19046"/>
                    <a:pt x="3722255" y="24884"/>
                    <a:pt x="3729552" y="46773"/>
                  </a:cubicBezTo>
                  <a:cubicBezTo>
                    <a:pt x="3733930" y="59178"/>
                    <a:pt x="3742686" y="70122"/>
                    <a:pt x="3749982" y="81067"/>
                  </a:cubicBezTo>
                  <a:cubicBezTo>
                    <a:pt x="3993685" y="432758"/>
                    <a:pt x="4235929" y="785179"/>
                    <a:pt x="4481091" y="1135412"/>
                  </a:cubicBezTo>
                  <a:cubicBezTo>
                    <a:pt x="4516843" y="1186488"/>
                    <a:pt x="4514655" y="1231726"/>
                    <a:pt x="4490576" y="1281342"/>
                  </a:cubicBezTo>
                  <a:cubicBezTo>
                    <a:pt x="4456283" y="1352847"/>
                    <a:pt x="4394992" y="1385682"/>
                    <a:pt x="4316919" y="1387141"/>
                  </a:cubicBezTo>
                  <a:cubicBezTo>
                    <a:pt x="4227902" y="1387870"/>
                    <a:pt x="4139615" y="1387141"/>
                    <a:pt x="4050598" y="1387141"/>
                  </a:cubicBezTo>
                  <a:cubicBezTo>
                    <a:pt x="3451555" y="1387141"/>
                    <a:pt x="2851783" y="1387141"/>
                    <a:pt x="2252742" y="1387141"/>
                  </a:cubicBezTo>
                  <a:cubicBezTo>
                    <a:pt x="1569789" y="1387141"/>
                    <a:pt x="886114" y="1387141"/>
                    <a:pt x="203162" y="1387141"/>
                  </a:cubicBezTo>
                  <a:cubicBezTo>
                    <a:pt x="103200" y="1387141"/>
                    <a:pt x="27317" y="1336795"/>
                    <a:pt x="8346" y="1249967"/>
                  </a:cubicBezTo>
                  <a:cubicBezTo>
                    <a:pt x="-6247" y="1185028"/>
                    <a:pt x="-5518" y="1123737"/>
                    <a:pt x="41910" y="1062447"/>
                  </a:cubicBezTo>
                  <a:cubicBezTo>
                    <a:pt x="299476" y="732645"/>
                    <a:pt x="551935" y="399924"/>
                    <a:pt x="805853" y="67933"/>
                  </a:cubicBezTo>
                  <a:cubicBezTo>
                    <a:pt x="809501" y="62825"/>
                    <a:pt x="815339" y="58448"/>
                    <a:pt x="816798" y="53340"/>
                  </a:cubicBezTo>
                  <a:cubicBezTo>
                    <a:pt x="833580" y="-4302"/>
                    <a:pt x="877359" y="76"/>
                    <a:pt x="925516" y="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399">
              <a:extLst>
                <a:ext uri="{FF2B5EF4-FFF2-40B4-BE49-F238E27FC236}">
                  <a16:creationId xmlns:a16="http://schemas.microsoft.com/office/drawing/2014/main" id="{99CE9256-1D8B-49C7-A6FA-DFE639A8D2AF}"/>
                </a:ext>
              </a:extLst>
            </p:cNvPr>
            <p:cNvSpPr/>
            <p:nvPr/>
          </p:nvSpPr>
          <p:spPr>
            <a:xfrm>
              <a:off x="7984698" y="2711695"/>
              <a:ext cx="2955080" cy="2050316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544D55EA-9171-491D-9357-38DE8DE4060E}"/>
              </a:ext>
            </a:extLst>
          </p:cNvPr>
          <p:cNvGrpSpPr/>
          <p:nvPr/>
        </p:nvGrpSpPr>
        <p:grpSpPr>
          <a:xfrm>
            <a:off x="7271447" y="5069475"/>
            <a:ext cx="4696912" cy="1708215"/>
            <a:chOff x="0" y="1211951"/>
            <a:chExt cx="12192000" cy="4434097"/>
          </a:xfrm>
        </p:grpSpPr>
        <p:sp>
          <p:nvSpPr>
            <p:cNvPr id="56" name="Freeform: Shape 5">
              <a:extLst>
                <a:ext uri="{FF2B5EF4-FFF2-40B4-BE49-F238E27FC236}">
                  <a16:creationId xmlns:a16="http://schemas.microsoft.com/office/drawing/2014/main" id="{C02B4872-405D-4BAB-8504-F62B7C5D30BB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">
              <a:extLst>
                <a:ext uri="{FF2B5EF4-FFF2-40B4-BE49-F238E27FC236}">
                  <a16:creationId xmlns:a16="http://schemas.microsoft.com/office/drawing/2014/main" id="{D508E5B3-1D68-4AFD-8CEF-8A547DD981C9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">
              <a:extLst>
                <a:ext uri="{FF2B5EF4-FFF2-40B4-BE49-F238E27FC236}">
                  <a16:creationId xmlns:a16="http://schemas.microsoft.com/office/drawing/2014/main" id="{345F93D0-EED4-4DDA-9080-C7D3FDFD2393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8">
              <a:extLst>
                <a:ext uri="{FF2B5EF4-FFF2-40B4-BE49-F238E27FC236}">
                  <a16:creationId xmlns:a16="http://schemas.microsoft.com/office/drawing/2014/main" id="{936AB69C-26A6-44E0-B94F-C2A8B857DC56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9">
              <a:extLst>
                <a:ext uri="{FF2B5EF4-FFF2-40B4-BE49-F238E27FC236}">
                  <a16:creationId xmlns:a16="http://schemas.microsoft.com/office/drawing/2014/main" id="{7B7E7DEC-4C32-4C09-AB2B-B1B84ACABEA1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">
              <a:extLst>
                <a:ext uri="{FF2B5EF4-FFF2-40B4-BE49-F238E27FC236}">
                  <a16:creationId xmlns:a16="http://schemas.microsoft.com/office/drawing/2014/main" id="{791B7011-028A-495D-88F2-4E1DDEECCD42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1">
              <a:extLst>
                <a:ext uri="{FF2B5EF4-FFF2-40B4-BE49-F238E27FC236}">
                  <a16:creationId xmlns:a16="http://schemas.microsoft.com/office/drawing/2014/main" id="{C257CE4E-EAA2-4583-8DC8-7EC1FC40E76F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2">
              <a:extLst>
                <a:ext uri="{FF2B5EF4-FFF2-40B4-BE49-F238E27FC236}">
                  <a16:creationId xmlns:a16="http://schemas.microsoft.com/office/drawing/2014/main" id="{5F5626A2-83A0-48E9-8373-658ADC5749A1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3">
              <a:extLst>
                <a:ext uri="{FF2B5EF4-FFF2-40B4-BE49-F238E27FC236}">
                  <a16:creationId xmlns:a16="http://schemas.microsoft.com/office/drawing/2014/main" id="{F69CEC65-1FE5-4F9C-89E4-CBD4A43E0342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4">
              <a:extLst>
                <a:ext uri="{FF2B5EF4-FFF2-40B4-BE49-F238E27FC236}">
                  <a16:creationId xmlns:a16="http://schemas.microsoft.com/office/drawing/2014/main" id="{CEB8BB0C-ED65-4B2E-B676-159C644F4405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2" name="Oval 84">
            <a:extLst>
              <a:ext uri="{FF2B5EF4-FFF2-40B4-BE49-F238E27FC236}">
                <a16:creationId xmlns:a16="http://schemas.microsoft.com/office/drawing/2014/main" id="{59AB52C2-5D89-4616-9FFC-3DCB448C573D}"/>
              </a:ext>
            </a:extLst>
          </p:cNvPr>
          <p:cNvSpPr/>
          <p:nvPr/>
        </p:nvSpPr>
        <p:spPr>
          <a:xfrm>
            <a:off x="6941174" y="4485369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3" name="Graphic 14">
            <a:extLst>
              <a:ext uri="{FF2B5EF4-FFF2-40B4-BE49-F238E27FC236}">
                <a16:creationId xmlns:a16="http://schemas.microsoft.com/office/drawing/2014/main" id="{9E642C1D-EC69-4AB5-92C3-C137C9346366}"/>
              </a:ext>
            </a:extLst>
          </p:cNvPr>
          <p:cNvGrpSpPr/>
          <p:nvPr/>
        </p:nvGrpSpPr>
        <p:grpSpPr>
          <a:xfrm>
            <a:off x="7218085" y="1230160"/>
            <a:ext cx="4505740" cy="3543840"/>
            <a:chOff x="2444748" y="555045"/>
            <a:chExt cx="7282048" cy="5727454"/>
          </a:xfrm>
        </p:grpSpPr>
        <p:sp>
          <p:nvSpPr>
            <p:cNvPr id="124" name="Freeform: Shape 86">
              <a:extLst>
                <a:ext uri="{FF2B5EF4-FFF2-40B4-BE49-F238E27FC236}">
                  <a16:creationId xmlns:a16="http://schemas.microsoft.com/office/drawing/2014/main" id="{1013DDBF-38E4-4ED1-8047-9F04A0E5A91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87">
              <a:extLst>
                <a:ext uri="{FF2B5EF4-FFF2-40B4-BE49-F238E27FC236}">
                  <a16:creationId xmlns:a16="http://schemas.microsoft.com/office/drawing/2014/main" id="{6A2CB57F-288E-4BAD-8251-1E30BC46D26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88">
              <a:extLst>
                <a:ext uri="{FF2B5EF4-FFF2-40B4-BE49-F238E27FC236}">
                  <a16:creationId xmlns:a16="http://schemas.microsoft.com/office/drawing/2014/main" id="{1B68CB96-7F0E-4C91-8DFD-D69817B718E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9">
              <a:extLst>
                <a:ext uri="{FF2B5EF4-FFF2-40B4-BE49-F238E27FC236}">
                  <a16:creationId xmlns:a16="http://schemas.microsoft.com/office/drawing/2014/main" id="{E013730C-056A-457F-A10E-2D20E9C8B28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90">
              <a:extLst>
                <a:ext uri="{FF2B5EF4-FFF2-40B4-BE49-F238E27FC236}">
                  <a16:creationId xmlns:a16="http://schemas.microsoft.com/office/drawing/2014/main" id="{C9AA67A6-A742-471D-B0E6-706EE8A2B14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91">
              <a:extLst>
                <a:ext uri="{FF2B5EF4-FFF2-40B4-BE49-F238E27FC236}">
                  <a16:creationId xmlns:a16="http://schemas.microsoft.com/office/drawing/2014/main" id="{88A62796-7E75-48B7-82B4-289C631E126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92">
              <a:extLst>
                <a:ext uri="{FF2B5EF4-FFF2-40B4-BE49-F238E27FC236}">
                  <a16:creationId xmlns:a16="http://schemas.microsoft.com/office/drawing/2014/main" id="{C84B8B0F-6DF2-4549-BFB4-202DB627F49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93">
              <a:extLst>
                <a:ext uri="{FF2B5EF4-FFF2-40B4-BE49-F238E27FC236}">
                  <a16:creationId xmlns:a16="http://schemas.microsoft.com/office/drawing/2014/main" id="{D0155AF5-1A50-435C-9281-D9299107E9A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8" name="Graphic 25">
            <a:extLst>
              <a:ext uri="{FF2B5EF4-FFF2-40B4-BE49-F238E27FC236}">
                <a16:creationId xmlns:a16="http://schemas.microsoft.com/office/drawing/2014/main" id="{46B37DC3-83DD-4106-B536-D1825D6DF246}"/>
              </a:ext>
            </a:extLst>
          </p:cNvPr>
          <p:cNvGrpSpPr/>
          <p:nvPr/>
        </p:nvGrpSpPr>
        <p:grpSpPr>
          <a:xfrm flipH="1">
            <a:off x="8326257" y="5145832"/>
            <a:ext cx="1293645" cy="859652"/>
            <a:chOff x="342288" y="5278574"/>
            <a:chExt cx="1920177" cy="1275995"/>
          </a:xfrm>
        </p:grpSpPr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0A3F65DE-7CCE-41F7-B21F-58008E27EA29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1A6A2E15-BF71-4CA8-8046-AFFEC78EB82F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1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6503918E-7653-4EA5-8B16-AE1C77064DBC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4D688396-B6DE-4569-B7E7-6654BFA3F65E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1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1">
              <a:extLst>
                <a:ext uri="{FF2B5EF4-FFF2-40B4-BE49-F238E27FC236}">
                  <a16:creationId xmlns:a16="http://schemas.microsoft.com/office/drawing/2014/main" id="{0DBDAFA2-5465-47B1-9F60-883BF6A5FE18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22">
              <a:extLst>
                <a:ext uri="{FF2B5EF4-FFF2-40B4-BE49-F238E27FC236}">
                  <a16:creationId xmlns:a16="http://schemas.microsoft.com/office/drawing/2014/main" id="{2CF63C1A-25EB-4542-869F-62A9568BD349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3">
              <a:extLst>
                <a:ext uri="{FF2B5EF4-FFF2-40B4-BE49-F238E27FC236}">
                  <a16:creationId xmlns:a16="http://schemas.microsoft.com/office/drawing/2014/main" id="{E12D366C-BC99-4D87-87DA-89E5F5FDBC7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4">
              <a:extLst>
                <a:ext uri="{FF2B5EF4-FFF2-40B4-BE49-F238E27FC236}">
                  <a16:creationId xmlns:a16="http://schemas.microsoft.com/office/drawing/2014/main" id="{5F0B05FE-DA78-4CFD-AA54-19B5B897584B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7" name="Freeform: Shape 66">
            <a:extLst>
              <a:ext uri="{FF2B5EF4-FFF2-40B4-BE49-F238E27FC236}">
                <a16:creationId xmlns:a16="http://schemas.microsoft.com/office/drawing/2014/main" id="{B22A12F5-2A55-48B6-A974-42D85E00F9BA}"/>
              </a:ext>
            </a:extLst>
          </p:cNvPr>
          <p:cNvSpPr txBox="1">
            <a:spLocks/>
          </p:cNvSpPr>
          <p:nvPr/>
        </p:nvSpPr>
        <p:spPr>
          <a:xfrm>
            <a:off x="477146" y="1020100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58" name="Freeform: Shape 67">
            <a:extLst>
              <a:ext uri="{FF2B5EF4-FFF2-40B4-BE49-F238E27FC236}">
                <a16:creationId xmlns:a16="http://schemas.microsoft.com/office/drawing/2014/main" id="{B832270B-B35B-4F4C-BCEE-E01FF5DF3F74}"/>
              </a:ext>
            </a:extLst>
          </p:cNvPr>
          <p:cNvSpPr txBox="1">
            <a:spLocks/>
          </p:cNvSpPr>
          <p:nvPr/>
        </p:nvSpPr>
        <p:spPr>
          <a:xfrm>
            <a:off x="434789" y="3846470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D0EEE175-600B-4C65-9702-A0D78EB9CFCE}"/>
              </a:ext>
            </a:extLst>
          </p:cNvPr>
          <p:cNvGrpSpPr/>
          <p:nvPr/>
        </p:nvGrpSpPr>
        <p:grpSpPr>
          <a:xfrm>
            <a:off x="4457382" y="3251527"/>
            <a:ext cx="1471572" cy="1758173"/>
            <a:chOff x="5104093" y="3823833"/>
            <a:chExt cx="2035559" cy="2432001"/>
          </a:xfrm>
        </p:grpSpPr>
        <p:grpSp>
          <p:nvGrpSpPr>
            <p:cNvPr id="160" name="Group 24">
              <a:extLst>
                <a:ext uri="{FF2B5EF4-FFF2-40B4-BE49-F238E27FC236}">
                  <a16:creationId xmlns:a16="http://schemas.microsoft.com/office/drawing/2014/main" id="{E714C680-4A69-41B9-9415-B8037FDC7EDD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162" name="Freeform: Shape 25">
                <a:extLst>
                  <a:ext uri="{FF2B5EF4-FFF2-40B4-BE49-F238E27FC236}">
                    <a16:creationId xmlns:a16="http://schemas.microsoft.com/office/drawing/2014/main" id="{D58D1D55-582F-41DB-A5DB-4EA2C534F002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8">
                <a:extLst>
                  <a:ext uri="{FF2B5EF4-FFF2-40B4-BE49-F238E27FC236}">
                    <a16:creationId xmlns:a16="http://schemas.microsoft.com/office/drawing/2014/main" id="{5992F933-76E2-448E-A4B3-7A2B91ED247B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4" name="Freeform: Shape 29">
                <a:extLst>
                  <a:ext uri="{FF2B5EF4-FFF2-40B4-BE49-F238E27FC236}">
                    <a16:creationId xmlns:a16="http://schemas.microsoft.com/office/drawing/2014/main" id="{39CC885B-BA47-49CB-8CD6-9621EFDA8C07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30">
                <a:extLst>
                  <a:ext uri="{FF2B5EF4-FFF2-40B4-BE49-F238E27FC236}">
                    <a16:creationId xmlns:a16="http://schemas.microsoft.com/office/drawing/2014/main" id="{822D232E-DE00-4F7F-A9D2-EA863CC61EE2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E84D2962-CE5B-49AC-8354-1AEF08E19C4A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5242F31-F7CA-4043-B6AD-A1C303E179BB}"/>
              </a:ext>
            </a:extLst>
          </p:cNvPr>
          <p:cNvSpPr txBox="1">
            <a:spLocks/>
          </p:cNvSpPr>
          <p:nvPr/>
        </p:nvSpPr>
        <p:spPr>
          <a:xfrm>
            <a:off x="93086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4EB972B2-94B5-46FD-98BE-882A03B3105E}"/>
              </a:ext>
            </a:extLst>
          </p:cNvPr>
          <p:cNvGrpSpPr/>
          <p:nvPr/>
        </p:nvGrpSpPr>
        <p:grpSpPr>
          <a:xfrm>
            <a:off x="826263" y="4872064"/>
            <a:ext cx="2238909" cy="741381"/>
            <a:chOff x="1045338" y="4862539"/>
            <a:chExt cx="2238909" cy="741381"/>
          </a:xfrm>
        </p:grpSpPr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577A70CE-5D22-4D90-80E6-3F993F366B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D40F0B1-F050-4642-ADC4-2BB27C9D8495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115DE2B3-9048-400D-9FCB-5FBE21C03B69}"/>
              </a:ext>
            </a:extLst>
          </p:cNvPr>
          <p:cNvGrpSpPr/>
          <p:nvPr/>
        </p:nvGrpSpPr>
        <p:grpSpPr>
          <a:xfrm>
            <a:off x="930860" y="5778723"/>
            <a:ext cx="2047824" cy="236573"/>
            <a:chOff x="2026235" y="5921898"/>
            <a:chExt cx="2045225" cy="236273"/>
          </a:xfrm>
        </p:grpSpPr>
        <p:sp>
          <p:nvSpPr>
            <p:cNvPr id="8" name="Graphic 411">
              <a:extLst>
                <a:ext uri="{FF2B5EF4-FFF2-40B4-BE49-F238E27FC236}">
                  <a16:creationId xmlns:a16="http://schemas.microsoft.com/office/drawing/2014/main" id="{36C15713-EEC5-42D2-8937-C82B11436084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11">
              <a:extLst>
                <a:ext uri="{FF2B5EF4-FFF2-40B4-BE49-F238E27FC236}">
                  <a16:creationId xmlns:a16="http://schemas.microsoft.com/office/drawing/2014/main" id="{CB28BF10-3AB8-4A09-9FCE-F7F538417A30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id="{E7A22816-D55C-4699-A234-0F78BB19DBDE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id="{8AA52265-9A4C-4B38-BBF4-0FD4925E1522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4E35E7A4-2DB6-49E3-B2B3-9559D74F4008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6D75FE-3B66-45FE-9FCE-4C9AB741040D}"/>
              </a:ext>
            </a:extLst>
          </p:cNvPr>
          <p:cNvSpPr txBox="1">
            <a:spLocks/>
          </p:cNvSpPr>
          <p:nvPr/>
        </p:nvSpPr>
        <p:spPr>
          <a:xfrm>
            <a:off x="370455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78B127B-F458-4958-A7E8-3D1206F9B03B}"/>
              </a:ext>
            </a:extLst>
          </p:cNvPr>
          <p:cNvGrpSpPr/>
          <p:nvPr/>
        </p:nvGrpSpPr>
        <p:grpSpPr>
          <a:xfrm>
            <a:off x="3599958" y="4872064"/>
            <a:ext cx="2238909" cy="741381"/>
            <a:chOff x="1045338" y="4862539"/>
            <a:chExt cx="2238909" cy="741381"/>
          </a:xfrm>
        </p:grpSpPr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A789C693-B028-4965-AFA4-347A1CA137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직사각형 38">
              <a:extLst>
                <a:ext uri="{FF2B5EF4-FFF2-40B4-BE49-F238E27FC236}">
                  <a16:creationId xmlns:a16="http://schemas.microsoft.com/office/drawing/2014/main" id="{3F7850FB-0D9A-42B6-A12C-AFD548F1B671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17" name="Group 49">
            <a:extLst>
              <a:ext uri="{FF2B5EF4-FFF2-40B4-BE49-F238E27FC236}">
                <a16:creationId xmlns:a16="http://schemas.microsoft.com/office/drawing/2014/main" id="{51A35125-786D-46A3-AC7D-C1458D65C77C}"/>
              </a:ext>
            </a:extLst>
          </p:cNvPr>
          <p:cNvGrpSpPr/>
          <p:nvPr/>
        </p:nvGrpSpPr>
        <p:grpSpPr>
          <a:xfrm>
            <a:off x="3704555" y="5778723"/>
            <a:ext cx="2047824" cy="236573"/>
            <a:chOff x="2026235" y="5921898"/>
            <a:chExt cx="2045225" cy="236273"/>
          </a:xfrm>
        </p:grpSpPr>
        <p:sp>
          <p:nvSpPr>
            <p:cNvPr id="18" name="Graphic 411">
              <a:extLst>
                <a:ext uri="{FF2B5EF4-FFF2-40B4-BE49-F238E27FC236}">
                  <a16:creationId xmlns:a16="http://schemas.microsoft.com/office/drawing/2014/main" id="{3DC0EED0-7DEA-4FC7-A61A-7713B230CE24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11">
              <a:extLst>
                <a:ext uri="{FF2B5EF4-FFF2-40B4-BE49-F238E27FC236}">
                  <a16:creationId xmlns:a16="http://schemas.microsoft.com/office/drawing/2014/main" id="{93D33B15-CADB-4C97-AFF8-27258FC0F3EF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52">
              <a:extLst>
                <a:ext uri="{FF2B5EF4-FFF2-40B4-BE49-F238E27FC236}">
                  <a16:creationId xmlns:a16="http://schemas.microsoft.com/office/drawing/2014/main" id="{A01330BF-C43E-4AEF-9DB3-0D425810D5B8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Freeform: Shape 53">
              <a:extLst>
                <a:ext uri="{FF2B5EF4-FFF2-40B4-BE49-F238E27FC236}">
                  <a16:creationId xmlns:a16="http://schemas.microsoft.com/office/drawing/2014/main" id="{6F17F0BF-39F7-423B-8217-1951AD14593C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54">
              <a:extLst>
                <a:ext uri="{FF2B5EF4-FFF2-40B4-BE49-F238E27FC236}">
                  <a16:creationId xmlns:a16="http://schemas.microsoft.com/office/drawing/2014/main" id="{26B1DFD2-E34A-4319-B1F1-458F1EF0A3F4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2C7F359-ECBE-4FFB-97E0-B63919FDAB24}"/>
              </a:ext>
            </a:extLst>
          </p:cNvPr>
          <p:cNvSpPr txBox="1">
            <a:spLocks/>
          </p:cNvSpPr>
          <p:nvPr/>
        </p:nvSpPr>
        <p:spPr>
          <a:xfrm>
            <a:off x="647825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4" name="Group 56">
            <a:extLst>
              <a:ext uri="{FF2B5EF4-FFF2-40B4-BE49-F238E27FC236}">
                <a16:creationId xmlns:a16="http://schemas.microsoft.com/office/drawing/2014/main" id="{F998711D-3BB0-4631-AB84-AA3573A6A621}"/>
              </a:ext>
            </a:extLst>
          </p:cNvPr>
          <p:cNvGrpSpPr/>
          <p:nvPr/>
        </p:nvGrpSpPr>
        <p:grpSpPr>
          <a:xfrm>
            <a:off x="6373653" y="4872064"/>
            <a:ext cx="2238909" cy="741381"/>
            <a:chOff x="1045338" y="4862539"/>
            <a:chExt cx="2238909" cy="741381"/>
          </a:xfrm>
        </p:grpSpPr>
        <p:sp>
          <p:nvSpPr>
            <p:cNvPr id="25" name="Text Placeholder 5">
              <a:extLst>
                <a:ext uri="{FF2B5EF4-FFF2-40B4-BE49-F238E27FC236}">
                  <a16:creationId xmlns:a16="http://schemas.microsoft.com/office/drawing/2014/main" id="{0800C4C8-8CBE-4BDB-B287-B16C01B3B25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6" name="직사각형 38">
              <a:extLst>
                <a:ext uri="{FF2B5EF4-FFF2-40B4-BE49-F238E27FC236}">
                  <a16:creationId xmlns:a16="http://schemas.microsoft.com/office/drawing/2014/main" id="{D4611898-3780-4EE0-8026-91CD6E481FD7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27" name="Group 59">
            <a:extLst>
              <a:ext uri="{FF2B5EF4-FFF2-40B4-BE49-F238E27FC236}">
                <a16:creationId xmlns:a16="http://schemas.microsoft.com/office/drawing/2014/main" id="{30CCA908-51D9-48A0-B2C7-B844DA4350FD}"/>
              </a:ext>
            </a:extLst>
          </p:cNvPr>
          <p:cNvGrpSpPr/>
          <p:nvPr/>
        </p:nvGrpSpPr>
        <p:grpSpPr>
          <a:xfrm>
            <a:off x="6478250" y="5778723"/>
            <a:ext cx="2047824" cy="236573"/>
            <a:chOff x="2026235" y="5921898"/>
            <a:chExt cx="2045225" cy="236273"/>
          </a:xfrm>
        </p:grpSpPr>
        <p:sp>
          <p:nvSpPr>
            <p:cNvPr id="28" name="Graphic 411">
              <a:extLst>
                <a:ext uri="{FF2B5EF4-FFF2-40B4-BE49-F238E27FC236}">
                  <a16:creationId xmlns:a16="http://schemas.microsoft.com/office/drawing/2014/main" id="{1ADA61C5-83B0-47B5-B836-CF79F9703F06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11">
              <a:extLst>
                <a:ext uri="{FF2B5EF4-FFF2-40B4-BE49-F238E27FC236}">
                  <a16:creationId xmlns:a16="http://schemas.microsoft.com/office/drawing/2014/main" id="{4757DDE4-0C27-4DF5-9311-5344DB169B89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65CC6FDE-ECD3-4CA1-A98F-E918BDE29CDD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A5C29D01-75C7-4FA8-90B4-D5CCB80FA288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F447E103-731B-4559-AE89-02F32734654C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9B70473-7ED0-4FD4-B8B1-3EC33FA8B178}"/>
              </a:ext>
            </a:extLst>
          </p:cNvPr>
          <p:cNvSpPr txBox="1">
            <a:spLocks/>
          </p:cNvSpPr>
          <p:nvPr/>
        </p:nvSpPr>
        <p:spPr>
          <a:xfrm>
            <a:off x="925194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4" name="Group 66">
            <a:extLst>
              <a:ext uri="{FF2B5EF4-FFF2-40B4-BE49-F238E27FC236}">
                <a16:creationId xmlns:a16="http://schemas.microsoft.com/office/drawing/2014/main" id="{21DFEE64-5092-4E93-9BF6-5ED9176CAC30}"/>
              </a:ext>
            </a:extLst>
          </p:cNvPr>
          <p:cNvGrpSpPr/>
          <p:nvPr/>
        </p:nvGrpSpPr>
        <p:grpSpPr>
          <a:xfrm>
            <a:off x="9147348" y="4872064"/>
            <a:ext cx="2238909" cy="741381"/>
            <a:chOff x="1045338" y="4862539"/>
            <a:chExt cx="2238909" cy="741381"/>
          </a:xfrm>
        </p:grpSpPr>
        <p:sp>
          <p:nvSpPr>
            <p:cNvPr id="35" name="Text Placeholder 5">
              <a:extLst>
                <a:ext uri="{FF2B5EF4-FFF2-40B4-BE49-F238E27FC236}">
                  <a16:creationId xmlns:a16="http://schemas.microsoft.com/office/drawing/2014/main" id="{D0EDD1B0-B2BF-4284-A28A-6844923A22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6" name="직사각형 38">
              <a:extLst>
                <a:ext uri="{FF2B5EF4-FFF2-40B4-BE49-F238E27FC236}">
                  <a16:creationId xmlns:a16="http://schemas.microsoft.com/office/drawing/2014/main" id="{1E6E28EE-99F8-462D-BCF0-4BC8229031C6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id="{76BA5523-BE66-420E-9D6B-2CBC85500A79}"/>
              </a:ext>
            </a:extLst>
          </p:cNvPr>
          <p:cNvGrpSpPr/>
          <p:nvPr/>
        </p:nvGrpSpPr>
        <p:grpSpPr>
          <a:xfrm>
            <a:off x="9251945" y="5778723"/>
            <a:ext cx="2047824" cy="236573"/>
            <a:chOff x="2026235" y="5921898"/>
            <a:chExt cx="2045225" cy="236273"/>
          </a:xfrm>
        </p:grpSpPr>
        <p:sp>
          <p:nvSpPr>
            <p:cNvPr id="38" name="Graphic 411">
              <a:extLst>
                <a:ext uri="{FF2B5EF4-FFF2-40B4-BE49-F238E27FC236}">
                  <a16:creationId xmlns:a16="http://schemas.microsoft.com/office/drawing/2014/main" id="{DF043068-C4DB-4A86-A58D-5C8DAEAF7EA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11">
              <a:extLst>
                <a:ext uri="{FF2B5EF4-FFF2-40B4-BE49-F238E27FC236}">
                  <a16:creationId xmlns:a16="http://schemas.microsoft.com/office/drawing/2014/main" id="{C2AA41FF-FE52-41E5-90A1-CACEC3BAD312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72">
              <a:extLst>
                <a:ext uri="{FF2B5EF4-FFF2-40B4-BE49-F238E27FC236}">
                  <a16:creationId xmlns:a16="http://schemas.microsoft.com/office/drawing/2014/main" id="{8BBD89C0-C9FF-45DC-B2E7-195511548E15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Freeform: Shape 73">
              <a:extLst>
                <a:ext uri="{FF2B5EF4-FFF2-40B4-BE49-F238E27FC236}">
                  <a16:creationId xmlns:a16="http://schemas.microsoft.com/office/drawing/2014/main" id="{CD03D9FB-24C8-44FE-B4D3-1B51CB538808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74">
              <a:extLst>
                <a:ext uri="{FF2B5EF4-FFF2-40B4-BE49-F238E27FC236}">
                  <a16:creationId xmlns:a16="http://schemas.microsoft.com/office/drawing/2014/main" id="{66936A77-5798-4234-BF09-DBD89535F5E8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D716114F-4006-4AB6-888C-7D40BA3801F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46F4FEAA-A144-4AE0-9034-5E837C20C90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9F06A586-D462-460E-9E08-51716DB18E2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C3892F64-8D6F-43EC-8716-877B59ADEF2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753910D3-34EE-45B9-9C78-61D30C88BE41}"/>
              </a:ext>
            </a:extLst>
          </p:cNvPr>
          <p:cNvGrpSpPr/>
          <p:nvPr/>
        </p:nvGrpSpPr>
        <p:grpSpPr>
          <a:xfrm>
            <a:off x="-436990" y="1831992"/>
            <a:ext cx="4366418" cy="4366420"/>
            <a:chOff x="-436990" y="1822053"/>
            <a:chExt cx="4366418" cy="436642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75C43606-A6B3-4F50-A71D-6287BD04B342}"/>
                </a:ext>
              </a:extLst>
            </p:cNvPr>
            <p:cNvGrpSpPr/>
            <p:nvPr/>
          </p:nvGrpSpPr>
          <p:grpSpPr>
            <a:xfrm>
              <a:off x="-436990" y="1822053"/>
              <a:ext cx="4366418" cy="4366420"/>
              <a:chOff x="-683388" y="1575655"/>
              <a:chExt cx="4859214" cy="4859216"/>
            </a:xfrm>
          </p:grpSpPr>
          <p:sp>
            <p:nvSpPr>
              <p:cNvPr id="44" name="Block Arc 4">
                <a:extLst>
                  <a:ext uri="{FF2B5EF4-FFF2-40B4-BE49-F238E27FC236}">
                    <a16:creationId xmlns:a16="http://schemas.microsoft.com/office/drawing/2014/main" id="{913C22A0-0B27-4C5F-BDC1-E2D490CEE340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6209091"/>
                  <a:gd name="adj2" fmla="val 18320479"/>
                  <a:gd name="adj3" fmla="val 2395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Block Arc 5">
                <a:extLst>
                  <a:ext uri="{FF2B5EF4-FFF2-40B4-BE49-F238E27FC236}">
                    <a16:creationId xmlns:a16="http://schemas.microsoft.com/office/drawing/2014/main" id="{192BC93F-8F47-435D-9464-AA4A651ECB5B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8440637"/>
                  <a:gd name="adj2" fmla="val 20365499"/>
                  <a:gd name="adj3" fmla="val 238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Block Arc 6">
                <a:extLst>
                  <a:ext uri="{FF2B5EF4-FFF2-40B4-BE49-F238E27FC236}">
                    <a16:creationId xmlns:a16="http://schemas.microsoft.com/office/drawing/2014/main" id="{F47B8132-94F2-422C-8497-B3EB5810C21B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20467931"/>
                  <a:gd name="adj2" fmla="val 900907"/>
                  <a:gd name="adj3" fmla="val 2385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Block Arc 6">
                <a:extLst>
                  <a:ext uri="{FF2B5EF4-FFF2-40B4-BE49-F238E27FC236}">
                    <a16:creationId xmlns:a16="http://schemas.microsoft.com/office/drawing/2014/main" id="{C9370064-6F9B-4D3C-A99C-522FB9069060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989992"/>
                  <a:gd name="adj2" fmla="val 3027435"/>
                  <a:gd name="adj3" fmla="val 2374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Block Arc 6">
                <a:extLst>
                  <a:ext uri="{FF2B5EF4-FFF2-40B4-BE49-F238E27FC236}">
                    <a16:creationId xmlns:a16="http://schemas.microsoft.com/office/drawing/2014/main" id="{E32C0BC7-CBBB-49FA-8B6C-F6EA1F57620C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3114901"/>
                  <a:gd name="adj2" fmla="val 5418623"/>
                  <a:gd name="adj3" fmla="val 238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Isosceles Triangle 8">
              <a:extLst>
                <a:ext uri="{FF2B5EF4-FFF2-40B4-BE49-F238E27FC236}">
                  <a16:creationId xmlns:a16="http://schemas.microsoft.com/office/drawing/2014/main" id="{93DF6F11-50FD-4943-9CA2-F311324A3C52}"/>
                </a:ext>
              </a:extLst>
            </p:cNvPr>
            <p:cNvSpPr/>
            <p:nvPr/>
          </p:nvSpPr>
          <p:spPr>
            <a:xfrm rot="14219947">
              <a:off x="2437932" y="3234506"/>
              <a:ext cx="215927" cy="37304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8">
              <a:extLst>
                <a:ext uri="{FF2B5EF4-FFF2-40B4-BE49-F238E27FC236}">
                  <a16:creationId xmlns:a16="http://schemas.microsoft.com/office/drawing/2014/main" id="{867C7EA6-A8B5-42DD-A1B8-C188F492C1D1}"/>
                </a:ext>
              </a:extLst>
            </p:cNvPr>
            <p:cNvSpPr/>
            <p:nvPr/>
          </p:nvSpPr>
          <p:spPr>
            <a:xfrm rot="16200000">
              <a:off x="2610296" y="3791080"/>
              <a:ext cx="215927" cy="37304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8">
              <a:extLst>
                <a:ext uri="{FF2B5EF4-FFF2-40B4-BE49-F238E27FC236}">
                  <a16:creationId xmlns:a16="http://schemas.microsoft.com/office/drawing/2014/main" id="{D326955F-5AA1-4655-B88A-CBADCF8A373A}"/>
                </a:ext>
              </a:extLst>
            </p:cNvPr>
            <p:cNvSpPr/>
            <p:nvPr/>
          </p:nvSpPr>
          <p:spPr>
            <a:xfrm rot="12050706">
              <a:off x="1923529" y="2897656"/>
              <a:ext cx="215927" cy="37304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8">
              <a:extLst>
                <a:ext uri="{FF2B5EF4-FFF2-40B4-BE49-F238E27FC236}">
                  <a16:creationId xmlns:a16="http://schemas.microsoft.com/office/drawing/2014/main" id="{DFA2B2B0-876A-4091-8435-75BED9FFEE92}"/>
                </a:ext>
              </a:extLst>
            </p:cNvPr>
            <p:cNvSpPr/>
            <p:nvPr/>
          </p:nvSpPr>
          <p:spPr>
            <a:xfrm rot="7380053" flipV="1">
              <a:off x="2457477" y="4357487"/>
              <a:ext cx="215927" cy="37304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8">
              <a:extLst>
                <a:ext uri="{FF2B5EF4-FFF2-40B4-BE49-F238E27FC236}">
                  <a16:creationId xmlns:a16="http://schemas.microsoft.com/office/drawing/2014/main" id="{47A62C99-ED9D-48A3-9730-F3BA646A50D1}"/>
                </a:ext>
              </a:extLst>
            </p:cNvPr>
            <p:cNvSpPr/>
            <p:nvPr/>
          </p:nvSpPr>
          <p:spPr>
            <a:xfrm rot="9549294" flipV="1">
              <a:off x="1943074" y="4774356"/>
              <a:ext cx="215927" cy="37304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3F74E86-4B65-4986-B70E-D90E07FC28BD}"/>
              </a:ext>
            </a:extLst>
          </p:cNvPr>
          <p:cNvSpPr/>
          <p:nvPr/>
        </p:nvSpPr>
        <p:spPr>
          <a:xfrm>
            <a:off x="2985701" y="2853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CFDED677-E537-4406-9DB4-566DD9943E47}"/>
              </a:ext>
            </a:extLst>
          </p:cNvPr>
          <p:cNvSpPr/>
          <p:nvPr/>
        </p:nvSpPr>
        <p:spPr>
          <a:xfrm>
            <a:off x="3004835" y="478736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4A4CE4E-FBEE-4C10-98CC-E2600D876828}"/>
              </a:ext>
            </a:extLst>
          </p:cNvPr>
          <p:cNvSpPr/>
          <p:nvPr/>
        </p:nvSpPr>
        <p:spPr>
          <a:xfrm flipH="1">
            <a:off x="2061576" y="543199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BC7B54DC-A6AE-46ED-BF92-915828099EBF}"/>
              </a:ext>
            </a:extLst>
          </p:cNvPr>
          <p:cNvSpPr/>
          <p:nvPr/>
        </p:nvSpPr>
        <p:spPr>
          <a:xfrm rot="18805991">
            <a:off x="3295022" y="372672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F28DF9C-8EC8-4523-83D8-14DBA52D18B0}"/>
              </a:ext>
            </a:extLst>
          </p:cNvPr>
          <p:cNvSpPr/>
          <p:nvPr/>
        </p:nvSpPr>
        <p:spPr>
          <a:xfrm>
            <a:off x="938089" y="3224395"/>
            <a:ext cx="1575612" cy="15756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FFC3294-0486-41D4-80C2-3C776D84E213}"/>
              </a:ext>
            </a:extLst>
          </p:cNvPr>
          <p:cNvGrpSpPr/>
          <p:nvPr/>
        </p:nvGrpSpPr>
        <p:grpSpPr>
          <a:xfrm>
            <a:off x="4313417" y="1827068"/>
            <a:ext cx="4525172" cy="711174"/>
            <a:chOff x="3131840" y="2220253"/>
            <a:chExt cx="3096344" cy="7111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5DD029-EEA4-4197-8DA3-72B2DC3111F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35410F-47A6-4DD9-BC13-4AB870FA5D0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B2C438FA-D596-43F7-AF18-6013E80D644C}"/>
              </a:ext>
            </a:extLst>
          </p:cNvPr>
          <p:cNvGrpSpPr/>
          <p:nvPr/>
        </p:nvGrpSpPr>
        <p:grpSpPr>
          <a:xfrm>
            <a:off x="4313417" y="2709856"/>
            <a:ext cx="4525172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83D12-3108-4867-9D81-97330A3F2A3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00C1E8-E966-40C1-A4B6-3BADB6AC950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D50041D4-DDA6-4D1E-B90D-3DB4C57A8030}"/>
              </a:ext>
            </a:extLst>
          </p:cNvPr>
          <p:cNvGrpSpPr/>
          <p:nvPr/>
        </p:nvGrpSpPr>
        <p:grpSpPr>
          <a:xfrm>
            <a:off x="4313417" y="3592642"/>
            <a:ext cx="4525172" cy="711174"/>
            <a:chOff x="3131840" y="2220253"/>
            <a:chExt cx="3096344" cy="711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C3E9BE-CBCC-4AED-A04F-0B6FE4E63B6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395B50-64BD-4879-8450-914970EA42B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C3D29682-76B2-4379-ADE1-AA892AC92403}"/>
              </a:ext>
            </a:extLst>
          </p:cNvPr>
          <p:cNvGrpSpPr/>
          <p:nvPr/>
        </p:nvGrpSpPr>
        <p:grpSpPr>
          <a:xfrm>
            <a:off x="4313417" y="4475430"/>
            <a:ext cx="4525172" cy="711174"/>
            <a:chOff x="3131840" y="2220253"/>
            <a:chExt cx="3096344" cy="71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E32581-3806-4230-8C94-9C8D54CF313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466058-9A4C-46B2-9BF9-546CF8C1845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AADAA3FF-B1A0-421B-9DA4-08A15BF928D4}"/>
              </a:ext>
            </a:extLst>
          </p:cNvPr>
          <p:cNvGrpSpPr/>
          <p:nvPr/>
        </p:nvGrpSpPr>
        <p:grpSpPr>
          <a:xfrm>
            <a:off x="4313417" y="5358216"/>
            <a:ext cx="4525172" cy="711174"/>
            <a:chOff x="3131840" y="2220253"/>
            <a:chExt cx="3096344" cy="7111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88F0D2-B4A5-4D74-888F-B65B1E45ECB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A03AAE-490D-489C-AFEC-FC79F8D48DF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DBBD5693-D337-426C-A898-5D0AFA91738C}"/>
              </a:ext>
            </a:extLst>
          </p:cNvPr>
          <p:cNvSpPr/>
          <p:nvPr/>
        </p:nvSpPr>
        <p:spPr>
          <a:xfrm>
            <a:off x="8881540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BDD63599-359F-4943-B714-8BE8B5DD6B06}"/>
              </a:ext>
            </a:extLst>
          </p:cNvPr>
          <p:cNvSpPr/>
          <p:nvPr/>
        </p:nvSpPr>
        <p:spPr>
          <a:xfrm>
            <a:off x="9436929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34F23E13-4356-44C1-B3B3-3588DDB22FEE}"/>
              </a:ext>
            </a:extLst>
          </p:cNvPr>
          <p:cNvSpPr/>
          <p:nvPr/>
        </p:nvSpPr>
        <p:spPr>
          <a:xfrm>
            <a:off x="9091411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02A55CE2-199C-460B-80CF-E44683D0978C}"/>
              </a:ext>
            </a:extLst>
          </p:cNvPr>
          <p:cNvSpPr/>
          <p:nvPr/>
        </p:nvSpPr>
        <p:spPr>
          <a:xfrm>
            <a:off x="9695071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06EAEBFF-4E82-4D36-BD7C-257DA078BD7D}"/>
              </a:ext>
            </a:extLst>
          </p:cNvPr>
          <p:cNvSpPr/>
          <p:nvPr/>
        </p:nvSpPr>
        <p:spPr>
          <a:xfrm>
            <a:off x="8838589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8D6186-C2A8-4D95-9433-8B655E83CDE8}"/>
              </a:ext>
            </a:extLst>
          </p:cNvPr>
          <p:cNvSpPr txBox="1"/>
          <p:nvPr/>
        </p:nvSpPr>
        <p:spPr>
          <a:xfrm>
            <a:off x="9248127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A000A-0438-4112-8F1B-1BD433B8D867}"/>
              </a:ext>
            </a:extLst>
          </p:cNvPr>
          <p:cNvSpPr txBox="1"/>
          <p:nvPr/>
        </p:nvSpPr>
        <p:spPr>
          <a:xfrm>
            <a:off x="9770442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A2F01-28B2-4BA7-8262-7A55A71FCC99}"/>
              </a:ext>
            </a:extLst>
          </p:cNvPr>
          <p:cNvSpPr txBox="1"/>
          <p:nvPr/>
        </p:nvSpPr>
        <p:spPr>
          <a:xfrm>
            <a:off x="9366593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D23929-71A9-44D7-BD8B-E0B3DB39871C}"/>
              </a:ext>
            </a:extLst>
          </p:cNvPr>
          <p:cNvSpPr txBox="1"/>
          <p:nvPr/>
        </p:nvSpPr>
        <p:spPr>
          <a:xfrm>
            <a:off x="10058474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5A1335-A652-46F2-A0BE-42E996E084A4}"/>
              </a:ext>
            </a:extLst>
          </p:cNvPr>
          <p:cNvSpPr txBox="1"/>
          <p:nvPr/>
        </p:nvSpPr>
        <p:spPr>
          <a:xfrm>
            <a:off x="9222578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id="{832232B0-679D-4382-AA0A-7A1F28E67D34}"/>
              </a:ext>
            </a:extLst>
          </p:cNvPr>
          <p:cNvGrpSpPr/>
          <p:nvPr/>
        </p:nvGrpSpPr>
        <p:grpSpPr>
          <a:xfrm>
            <a:off x="1089775" y="3642869"/>
            <a:ext cx="1272241" cy="738664"/>
            <a:chOff x="3233965" y="1845713"/>
            <a:chExt cx="1420260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B509B6-E700-4D8F-8DD0-70576BAD383B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1D3418-DC00-4E50-8100-D285B76E9F51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41FEF09A-8A44-4DF5-BCD0-21636E74594A}"/>
              </a:ext>
            </a:extLst>
          </p:cNvPr>
          <p:cNvSpPr>
            <a:spLocks noChangeAspect="1"/>
          </p:cNvSpPr>
          <p:nvPr/>
        </p:nvSpPr>
        <p:spPr>
          <a:xfrm rot="9900000">
            <a:off x="2132662" y="22371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DE1C11A7-CAF6-443D-AB77-AE4999DF6FBE}"/>
              </a:ext>
            </a:extLst>
          </p:cNvPr>
          <p:cNvSpPr/>
          <p:nvPr/>
        </p:nvSpPr>
        <p:spPr>
          <a:xfrm>
            <a:off x="3955394" y="2034132"/>
            <a:ext cx="4281212" cy="4281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FD971D3-2A81-4D06-B3AF-FB33CA241C7D}"/>
              </a:ext>
            </a:extLst>
          </p:cNvPr>
          <p:cNvGrpSpPr/>
          <p:nvPr/>
        </p:nvGrpSpPr>
        <p:grpSpPr>
          <a:xfrm>
            <a:off x="5104093" y="3823833"/>
            <a:ext cx="2035559" cy="2432001"/>
            <a:chOff x="5104093" y="3823833"/>
            <a:chExt cx="2035559" cy="2432001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C2DFAF91-7F21-44EA-831A-CE88F7ED0223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7" name="Freeform: Shape 25">
                <a:extLst>
                  <a:ext uri="{FF2B5EF4-FFF2-40B4-BE49-F238E27FC236}">
                    <a16:creationId xmlns:a16="http://schemas.microsoft.com/office/drawing/2014/main" id="{76DC685F-C396-455A-9D4A-B1796572C0B8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8">
                <a:extLst>
                  <a:ext uri="{FF2B5EF4-FFF2-40B4-BE49-F238E27FC236}">
                    <a16:creationId xmlns:a16="http://schemas.microsoft.com/office/drawing/2014/main" id="{9DCB054E-BF95-46D3-88FF-32294F755182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09C8CBB0-FB2B-4972-B326-D778C73F0502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DA1CA107-3FBB-4F13-A402-2A2FFDC4D382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3185896-7262-40D3-BA9E-7B1C7E9C4EB4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E2398493-F56E-444B-8880-D09EADC5688D}"/>
              </a:ext>
            </a:extLst>
          </p:cNvPr>
          <p:cNvSpPr/>
          <p:nvPr/>
        </p:nvSpPr>
        <p:spPr>
          <a:xfrm>
            <a:off x="5220842" y="2549404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Online Learning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5A79264-D436-44D5-A4CD-2299E06F4EAC}"/>
              </a:ext>
            </a:extLst>
          </p:cNvPr>
          <p:cNvGrpSpPr/>
          <p:nvPr/>
        </p:nvGrpSpPr>
        <p:grpSpPr>
          <a:xfrm>
            <a:off x="3529224" y="3063878"/>
            <a:ext cx="982246" cy="982246"/>
            <a:chOff x="3529224" y="3063878"/>
            <a:chExt cx="982246" cy="982246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673945F-476F-41F5-ABF0-495BD85DBEFC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1BCACF8-DB06-4F19-8484-29997E65C3B8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15" name="Graphic 57">
                <a:extLst>
                  <a:ext uri="{FF2B5EF4-FFF2-40B4-BE49-F238E27FC236}">
                    <a16:creationId xmlns:a16="http://schemas.microsoft.com/office/drawing/2014/main" id="{8C7F705B-449B-4748-B2A2-AA0CE9692667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AAB69C8A-51F0-4AC6-8F6E-E82727CAC4EB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Graphic 57">
                <a:extLst>
                  <a:ext uri="{FF2B5EF4-FFF2-40B4-BE49-F238E27FC236}">
                    <a16:creationId xmlns:a16="http://schemas.microsoft.com/office/drawing/2014/main" id="{C71642F9-E1A7-4946-AEAC-B04A2D0CDEAE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F3B398B-4500-473B-973C-C700E1E495A5}"/>
              </a:ext>
            </a:extLst>
          </p:cNvPr>
          <p:cNvGrpSpPr/>
          <p:nvPr/>
        </p:nvGrpSpPr>
        <p:grpSpPr>
          <a:xfrm>
            <a:off x="7681084" y="3063878"/>
            <a:ext cx="982246" cy="982246"/>
            <a:chOff x="7681084" y="3063878"/>
            <a:chExt cx="982246" cy="982246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B669655-6DF9-4A7A-89A9-9C8728BCBD8E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3049818-7593-44EC-BE5E-306F46DA51FB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21" name="Freeform: Shape 92">
                <a:extLst>
                  <a:ext uri="{FF2B5EF4-FFF2-40B4-BE49-F238E27FC236}">
                    <a16:creationId xmlns:a16="http://schemas.microsoft.com/office/drawing/2014/main" id="{4D090B86-274B-4CF3-A0E1-B1CD1CDDFD66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93">
                <a:extLst>
                  <a:ext uri="{FF2B5EF4-FFF2-40B4-BE49-F238E27FC236}">
                    <a16:creationId xmlns:a16="http://schemas.microsoft.com/office/drawing/2014/main" id="{E83FFEF0-9EFA-4A15-9E1F-0AE3F65439CF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82FB29A-0D4A-45FF-A4B5-1FA6ED02D181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8C2FC3-9E44-41F1-8BD0-7929C7B7C681}"/>
              </a:ext>
            </a:extLst>
          </p:cNvPr>
          <p:cNvGrpSpPr/>
          <p:nvPr/>
        </p:nvGrpSpPr>
        <p:grpSpPr>
          <a:xfrm>
            <a:off x="3751931" y="4624410"/>
            <a:ext cx="982246" cy="982246"/>
            <a:chOff x="3751931" y="4624410"/>
            <a:chExt cx="982246" cy="982246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18B723A7-836E-4576-9B0B-BA4FE7C43266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5419678F-C919-4179-85F5-3DD1F7748298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27" name="Freeform: Shape 44">
                <a:extLst>
                  <a:ext uri="{FF2B5EF4-FFF2-40B4-BE49-F238E27FC236}">
                    <a16:creationId xmlns:a16="http://schemas.microsoft.com/office/drawing/2014/main" id="{222412CD-6013-4EB9-A6D6-D7E99E39BACE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FCCD7E1D-8B75-4A5C-918C-463D97889B4E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46">
                <a:extLst>
                  <a:ext uri="{FF2B5EF4-FFF2-40B4-BE49-F238E27FC236}">
                    <a16:creationId xmlns:a16="http://schemas.microsoft.com/office/drawing/2014/main" id="{8FFA49E3-55A2-4A8A-A0A2-86E716B02AB0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3C22E96-66BB-4B09-98BF-8D4E85A65357}"/>
              </a:ext>
            </a:extLst>
          </p:cNvPr>
          <p:cNvGrpSpPr/>
          <p:nvPr/>
        </p:nvGrpSpPr>
        <p:grpSpPr>
          <a:xfrm>
            <a:off x="6621035" y="1810350"/>
            <a:ext cx="982246" cy="985309"/>
            <a:chOff x="6621035" y="1810350"/>
            <a:chExt cx="982246" cy="985309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24D5111D-66A1-4D85-BC97-EFDB88811FD6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C0FAF3C-E84A-44E0-A52F-0678EFF204A7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33" name="Freeform: Shape 53">
                <a:extLst>
                  <a:ext uri="{FF2B5EF4-FFF2-40B4-BE49-F238E27FC236}">
                    <a16:creationId xmlns:a16="http://schemas.microsoft.com/office/drawing/2014/main" id="{7FA9F83E-3C02-40F4-81BD-DF758E7603B5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B842EB70-8C60-4769-95F7-524BCA7F2BD9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55">
                <a:extLst>
                  <a:ext uri="{FF2B5EF4-FFF2-40B4-BE49-F238E27FC236}">
                    <a16:creationId xmlns:a16="http://schemas.microsoft.com/office/drawing/2014/main" id="{EBA1D286-CC16-4DC0-A820-03DDCED03169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94BED8A-4862-4C6C-9F93-8C9E4BB7F6EE}"/>
              </a:ext>
            </a:extLst>
          </p:cNvPr>
          <p:cNvGrpSpPr/>
          <p:nvPr/>
        </p:nvGrpSpPr>
        <p:grpSpPr>
          <a:xfrm>
            <a:off x="7457823" y="4624410"/>
            <a:ext cx="982246" cy="982744"/>
            <a:chOff x="7457823" y="4624410"/>
            <a:chExt cx="982246" cy="982744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F308F8D2-E791-4B1D-8F69-8BF7C4239C6B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C1A18A8-C852-469B-8528-C607D648922B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8ED0F33E-2BEC-4A7E-9B91-6A40ADB76FE6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Graphic 57">
                <a:extLst>
                  <a:ext uri="{FF2B5EF4-FFF2-40B4-BE49-F238E27FC236}">
                    <a16:creationId xmlns:a16="http://schemas.microsoft.com/office/drawing/2014/main" id="{898F3667-CEEC-4A57-A72B-0AEB5E6CE776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57">
                <a:extLst>
                  <a:ext uri="{FF2B5EF4-FFF2-40B4-BE49-F238E27FC236}">
                    <a16:creationId xmlns:a16="http://schemas.microsoft.com/office/drawing/2014/main" id="{EA742FA8-FEE2-48BC-9086-8EA5BABF5529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57">
                <a:extLst>
                  <a:ext uri="{FF2B5EF4-FFF2-40B4-BE49-F238E27FC236}">
                    <a16:creationId xmlns:a16="http://schemas.microsoft.com/office/drawing/2014/main" id="{2EC283CF-7F88-4E03-BAF0-4ECE6D2CF18D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57">
                <a:extLst>
                  <a:ext uri="{FF2B5EF4-FFF2-40B4-BE49-F238E27FC236}">
                    <a16:creationId xmlns:a16="http://schemas.microsoft.com/office/drawing/2014/main" id="{3AD1D7D8-FF3E-4BFB-9485-135D5E1AAF7B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57">
                <a:extLst>
                  <a:ext uri="{FF2B5EF4-FFF2-40B4-BE49-F238E27FC236}">
                    <a16:creationId xmlns:a16="http://schemas.microsoft.com/office/drawing/2014/main" id="{F3ACE3A6-521A-4EE7-AECA-A7FE1CAE1090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그룹 3">
            <a:extLst>
              <a:ext uri="{FF2B5EF4-FFF2-40B4-BE49-F238E27FC236}">
                <a16:creationId xmlns:a16="http://schemas.microsoft.com/office/drawing/2014/main" id="{0E53A284-EB3C-4837-972C-7E448641F617}"/>
              </a:ext>
            </a:extLst>
          </p:cNvPr>
          <p:cNvGrpSpPr/>
          <p:nvPr/>
        </p:nvGrpSpPr>
        <p:grpSpPr>
          <a:xfrm>
            <a:off x="8199385" y="1669338"/>
            <a:ext cx="2394349" cy="1208793"/>
            <a:chOff x="467544" y="2421312"/>
            <a:chExt cx="4546958" cy="1208793"/>
          </a:xfrm>
        </p:grpSpPr>
        <p:sp>
          <p:nvSpPr>
            <p:cNvPr id="55" name="Rectangle 8">
              <a:extLst>
                <a:ext uri="{FF2B5EF4-FFF2-40B4-BE49-F238E27FC236}">
                  <a16:creationId xmlns:a16="http://schemas.microsoft.com/office/drawing/2014/main" id="{4A2788C7-C49B-49C1-86D0-654014336CB0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Rectangle 9">
              <a:extLst>
                <a:ext uri="{FF2B5EF4-FFF2-40B4-BE49-F238E27FC236}">
                  <a16:creationId xmlns:a16="http://schemas.microsoft.com/office/drawing/2014/main" id="{ABFB84CB-281D-4CA7-9DF3-86EEC55B85DE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7" name="그룹 9">
            <a:extLst>
              <a:ext uri="{FF2B5EF4-FFF2-40B4-BE49-F238E27FC236}">
                <a16:creationId xmlns:a16="http://schemas.microsoft.com/office/drawing/2014/main" id="{A9BE71E6-7075-4672-8A83-1E639E803A39}"/>
              </a:ext>
            </a:extLst>
          </p:cNvPr>
          <p:cNvGrpSpPr/>
          <p:nvPr/>
        </p:nvGrpSpPr>
        <p:grpSpPr>
          <a:xfrm>
            <a:off x="9349113" y="3276556"/>
            <a:ext cx="2394349" cy="1208793"/>
            <a:chOff x="467544" y="3302740"/>
            <a:chExt cx="4546958" cy="1208793"/>
          </a:xfrm>
        </p:grpSpPr>
        <p:sp>
          <p:nvSpPr>
            <p:cNvPr id="58" name="Rectangle 11">
              <a:extLst>
                <a:ext uri="{FF2B5EF4-FFF2-40B4-BE49-F238E27FC236}">
                  <a16:creationId xmlns:a16="http://schemas.microsoft.com/office/drawing/2014/main" id="{721172C6-7361-44B6-A9C1-88EF525CDCA8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Rectangle 12">
              <a:extLst>
                <a:ext uri="{FF2B5EF4-FFF2-40B4-BE49-F238E27FC236}">
                  <a16:creationId xmlns:a16="http://schemas.microsoft.com/office/drawing/2014/main" id="{7121E536-D928-4FB8-8171-240286899A59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0" name="그룹 10">
            <a:extLst>
              <a:ext uri="{FF2B5EF4-FFF2-40B4-BE49-F238E27FC236}">
                <a16:creationId xmlns:a16="http://schemas.microsoft.com/office/drawing/2014/main" id="{1BD81210-DD9D-4902-BB42-2EBCDF5182DF}"/>
              </a:ext>
            </a:extLst>
          </p:cNvPr>
          <p:cNvGrpSpPr/>
          <p:nvPr/>
        </p:nvGrpSpPr>
        <p:grpSpPr>
          <a:xfrm>
            <a:off x="8596820" y="4883774"/>
            <a:ext cx="2394349" cy="1208793"/>
            <a:chOff x="467544" y="4184168"/>
            <a:chExt cx="4546958" cy="1208793"/>
          </a:xfrm>
        </p:grpSpPr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082E449D-F7F0-40CC-AFC7-D6CD2AEBD1EF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2" name="Rectangle 15">
              <a:extLst>
                <a:ext uri="{FF2B5EF4-FFF2-40B4-BE49-F238E27FC236}">
                  <a16:creationId xmlns:a16="http://schemas.microsoft.com/office/drawing/2014/main" id="{C293E48F-339A-43DD-9693-32AFBF8D73D8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3" name="그룹 3">
            <a:extLst>
              <a:ext uri="{FF2B5EF4-FFF2-40B4-BE49-F238E27FC236}">
                <a16:creationId xmlns:a16="http://schemas.microsoft.com/office/drawing/2014/main" id="{7928DED7-99F9-4297-B255-C63980BDDC38}"/>
              </a:ext>
            </a:extLst>
          </p:cNvPr>
          <p:cNvGrpSpPr/>
          <p:nvPr/>
        </p:nvGrpSpPr>
        <p:grpSpPr>
          <a:xfrm flipH="1">
            <a:off x="1598266" y="1669338"/>
            <a:ext cx="2394349" cy="1208793"/>
            <a:chOff x="467544" y="2421312"/>
            <a:chExt cx="4546958" cy="1208793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FB4EDED3-3279-4FA3-93F1-DEBECCB0DA75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4E213EB2-F5C7-4E77-8139-8F36B08F8775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6" name="그룹 9">
            <a:extLst>
              <a:ext uri="{FF2B5EF4-FFF2-40B4-BE49-F238E27FC236}">
                <a16:creationId xmlns:a16="http://schemas.microsoft.com/office/drawing/2014/main" id="{2B088CC8-F78E-4E3F-BEF3-3D00BB45066E}"/>
              </a:ext>
            </a:extLst>
          </p:cNvPr>
          <p:cNvGrpSpPr/>
          <p:nvPr/>
        </p:nvGrpSpPr>
        <p:grpSpPr>
          <a:xfrm flipH="1">
            <a:off x="448538" y="3276556"/>
            <a:ext cx="2394349" cy="1208793"/>
            <a:chOff x="467544" y="3302740"/>
            <a:chExt cx="4546958" cy="1208793"/>
          </a:xfrm>
        </p:grpSpPr>
        <p:sp>
          <p:nvSpPr>
            <p:cNvPr id="67" name="Rectangle 11">
              <a:extLst>
                <a:ext uri="{FF2B5EF4-FFF2-40B4-BE49-F238E27FC236}">
                  <a16:creationId xmlns:a16="http://schemas.microsoft.com/office/drawing/2014/main" id="{B83BF430-B025-4B57-8F2B-D2F240CC8B36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8" name="Rectangle 12">
              <a:extLst>
                <a:ext uri="{FF2B5EF4-FFF2-40B4-BE49-F238E27FC236}">
                  <a16:creationId xmlns:a16="http://schemas.microsoft.com/office/drawing/2014/main" id="{5B4A632B-7E44-4D62-B3B8-94CEA5596A63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9" name="그룹 10">
            <a:extLst>
              <a:ext uri="{FF2B5EF4-FFF2-40B4-BE49-F238E27FC236}">
                <a16:creationId xmlns:a16="http://schemas.microsoft.com/office/drawing/2014/main" id="{90E25FC2-5489-4571-8EF4-DB2599E92AE8}"/>
              </a:ext>
            </a:extLst>
          </p:cNvPr>
          <p:cNvGrpSpPr/>
          <p:nvPr/>
        </p:nvGrpSpPr>
        <p:grpSpPr>
          <a:xfrm flipH="1">
            <a:off x="1200831" y="4883774"/>
            <a:ext cx="2394349" cy="1208793"/>
            <a:chOff x="467544" y="4184168"/>
            <a:chExt cx="4546958" cy="1208793"/>
          </a:xfrm>
        </p:grpSpPr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5316E075-2068-4E80-ABE1-AEA3EAB98C4E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1" name="Rectangle 15">
              <a:extLst>
                <a:ext uri="{FF2B5EF4-FFF2-40B4-BE49-F238E27FC236}">
                  <a16:creationId xmlns:a16="http://schemas.microsoft.com/office/drawing/2014/main" id="{14743B3F-E95A-41A2-BD61-3F5B922CB8F1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48B14AC-BC9B-4C8D-8AEF-DED2F4BA511A}"/>
              </a:ext>
            </a:extLst>
          </p:cNvPr>
          <p:cNvGrpSpPr/>
          <p:nvPr/>
        </p:nvGrpSpPr>
        <p:grpSpPr>
          <a:xfrm>
            <a:off x="4588720" y="1810350"/>
            <a:ext cx="982246" cy="982246"/>
            <a:chOff x="4588720" y="1810350"/>
            <a:chExt cx="982246" cy="982246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35482D79-03BD-44F5-9676-F2A5A631682D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9ACB3CC4-519A-42AA-90C0-0DCD13198626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75" name="Graphic 57">
                <a:extLst>
                  <a:ext uri="{FF2B5EF4-FFF2-40B4-BE49-F238E27FC236}">
                    <a16:creationId xmlns:a16="http://schemas.microsoft.com/office/drawing/2014/main" id="{26AD7E63-7AC3-45AD-A929-0BE15A38B5EF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57">
                <a:extLst>
                  <a:ext uri="{FF2B5EF4-FFF2-40B4-BE49-F238E27FC236}">
                    <a16:creationId xmlns:a16="http://schemas.microsoft.com/office/drawing/2014/main" id="{FA5A877A-15FC-403F-92DD-DC0BD6F69C36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D0C0C917-40BD-4232-8DF2-B4DADEE00752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8" name="Graphic 57">
                <a:extLst>
                  <a:ext uri="{FF2B5EF4-FFF2-40B4-BE49-F238E27FC236}">
                    <a16:creationId xmlns:a16="http://schemas.microsoft.com/office/drawing/2014/main" id="{1CD3560A-167D-4F63-89DD-37EEEFD7E077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57">
                <a:extLst>
                  <a:ext uri="{FF2B5EF4-FFF2-40B4-BE49-F238E27FC236}">
                    <a16:creationId xmlns:a16="http://schemas.microsoft.com/office/drawing/2014/main" id="{8C0CA215-C2F0-4D44-9136-14CBE954F6E3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57">
                <a:extLst>
                  <a:ext uri="{FF2B5EF4-FFF2-40B4-BE49-F238E27FC236}">
                    <a16:creationId xmlns:a16="http://schemas.microsoft.com/office/drawing/2014/main" id="{CFA2AADF-8E6F-4512-9142-9778B5FB5967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95F9D-CC14-4A97-A904-FFD9632EF08A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EB47E58F-38C1-4F3E-B2D3-6DF95D5B32D8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9A0A2-045E-4975-94A4-CDC60290F135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7ED7060-5AAA-4954-AEC9-3E64055FA1F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3F689-5FF8-4AF1-AEB4-424064AD3053}"/>
              </a:ext>
            </a:extLst>
          </p:cNvPr>
          <p:cNvGrpSpPr/>
          <p:nvPr/>
        </p:nvGrpSpPr>
        <p:grpSpPr>
          <a:xfrm>
            <a:off x="595877" y="2376857"/>
            <a:ext cx="4340280" cy="3982478"/>
            <a:chOff x="837241" y="2338238"/>
            <a:chExt cx="4340280" cy="398247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319566D4-43BC-4322-A401-9A9E1FC2D686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6F101A5-C8D1-4D15-BD8E-FE333C0E49B6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B47A49E-2FE5-4A1F-9AA7-373A9EFB3CF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DDF74042-EE76-48B8-B139-25C179C31ECC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4689D56C-4090-4BEE-9043-564FA8372D5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172CA7A7-594E-4E3D-B626-A05EE2B090A8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F9A8112-04E2-414B-96CB-E033D0D9A004}"/>
              </a:ext>
            </a:extLst>
          </p:cNvPr>
          <p:cNvGrpSpPr/>
          <p:nvPr/>
        </p:nvGrpSpPr>
        <p:grpSpPr>
          <a:xfrm>
            <a:off x="2587835" y="109179"/>
            <a:ext cx="2559383" cy="2351742"/>
            <a:chOff x="2587835" y="72235"/>
            <a:chExt cx="2559383" cy="2351742"/>
          </a:xfrm>
        </p:grpSpPr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CA30CE26-DF1E-48B8-89BA-644A9318E758}"/>
                </a:ext>
              </a:extLst>
            </p:cNvPr>
            <p:cNvSpPr/>
            <p:nvPr/>
          </p:nvSpPr>
          <p:spPr>
            <a:xfrm>
              <a:off x="4202245" y="1168837"/>
              <a:ext cx="202754" cy="216803"/>
            </a:xfrm>
            <a:custGeom>
              <a:avLst/>
              <a:gdLst/>
              <a:ahLst/>
              <a:cxnLst/>
              <a:rect l="l" t="t" r="r" b="b"/>
              <a:pathLst>
                <a:path w="337947" h="361364">
                  <a:moveTo>
                    <a:pt x="0" y="0"/>
                  </a:moveTo>
                  <a:lnTo>
                    <a:pt x="85535" y="0"/>
                  </a:lnTo>
                  <a:lnTo>
                    <a:pt x="170576" y="142968"/>
                  </a:lnTo>
                  <a:lnTo>
                    <a:pt x="253892" y="0"/>
                  </a:lnTo>
                  <a:lnTo>
                    <a:pt x="337947" y="0"/>
                  </a:lnTo>
                  <a:lnTo>
                    <a:pt x="205086" y="209769"/>
                  </a:lnTo>
                  <a:lnTo>
                    <a:pt x="205086" y="361364"/>
                  </a:lnTo>
                  <a:lnTo>
                    <a:pt x="132369" y="361364"/>
                  </a:lnTo>
                  <a:lnTo>
                    <a:pt x="132369" y="209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26DA301C-B337-464E-99B7-B31912343410}"/>
                </a:ext>
              </a:extLst>
            </p:cNvPr>
            <p:cNvSpPr/>
            <p:nvPr/>
          </p:nvSpPr>
          <p:spPr>
            <a:xfrm>
              <a:off x="3686899" y="1791786"/>
              <a:ext cx="201571" cy="216803"/>
            </a:xfrm>
            <a:custGeom>
              <a:avLst/>
              <a:gdLst/>
              <a:ahLst/>
              <a:cxnLst/>
              <a:rect l="l" t="t" r="r" b="b"/>
              <a:pathLst>
                <a:path w="335975" h="361364">
                  <a:moveTo>
                    <a:pt x="11585" y="0"/>
                  </a:moveTo>
                  <a:lnTo>
                    <a:pt x="96873" y="0"/>
                  </a:lnTo>
                  <a:lnTo>
                    <a:pt x="169343" y="116100"/>
                  </a:lnTo>
                  <a:lnTo>
                    <a:pt x="240334" y="0"/>
                  </a:lnTo>
                  <a:lnTo>
                    <a:pt x="324882" y="0"/>
                  </a:lnTo>
                  <a:lnTo>
                    <a:pt x="212480" y="175506"/>
                  </a:lnTo>
                  <a:lnTo>
                    <a:pt x="335975" y="361364"/>
                  </a:lnTo>
                  <a:lnTo>
                    <a:pt x="247975" y="361364"/>
                  </a:lnTo>
                  <a:lnTo>
                    <a:pt x="167864" y="236390"/>
                  </a:lnTo>
                  <a:lnTo>
                    <a:pt x="87506" y="361364"/>
                  </a:lnTo>
                  <a:lnTo>
                    <a:pt x="0" y="361364"/>
                  </a:lnTo>
                  <a:lnTo>
                    <a:pt x="123494" y="1727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A84A015E-AB87-4ED1-A71E-B255BA502B6F}"/>
                </a:ext>
              </a:extLst>
            </p:cNvPr>
            <p:cNvSpPr/>
            <p:nvPr/>
          </p:nvSpPr>
          <p:spPr>
            <a:xfrm>
              <a:off x="3331854" y="1900187"/>
              <a:ext cx="284536" cy="216803"/>
            </a:xfrm>
            <a:custGeom>
              <a:avLst/>
              <a:gdLst/>
              <a:ahLst/>
              <a:cxnLst/>
              <a:rect l="l" t="t" r="r" b="b"/>
              <a:pathLst>
                <a:path w="474259" h="361364">
                  <a:moveTo>
                    <a:pt x="0" y="0"/>
                  </a:moveTo>
                  <a:lnTo>
                    <a:pt x="74688" y="0"/>
                  </a:lnTo>
                  <a:lnTo>
                    <a:pt x="129164" y="248222"/>
                  </a:lnTo>
                  <a:lnTo>
                    <a:pt x="195225" y="0"/>
                  </a:lnTo>
                  <a:lnTo>
                    <a:pt x="281992" y="0"/>
                  </a:lnTo>
                  <a:lnTo>
                    <a:pt x="345341" y="252413"/>
                  </a:lnTo>
                  <a:lnTo>
                    <a:pt x="400803" y="0"/>
                  </a:lnTo>
                  <a:lnTo>
                    <a:pt x="474259" y="0"/>
                  </a:lnTo>
                  <a:lnTo>
                    <a:pt x="386506" y="361364"/>
                  </a:lnTo>
                  <a:lnTo>
                    <a:pt x="309106" y="361364"/>
                  </a:lnTo>
                  <a:lnTo>
                    <a:pt x="237129" y="91204"/>
                  </a:lnTo>
                  <a:lnTo>
                    <a:pt x="165399" y="361364"/>
                  </a:lnTo>
                  <a:lnTo>
                    <a:pt x="86273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DA3D29DA-3EF5-4040-AA5C-86B496F94D69}"/>
                </a:ext>
              </a:extLst>
            </p:cNvPr>
            <p:cNvSpPr/>
            <p:nvPr/>
          </p:nvSpPr>
          <p:spPr>
            <a:xfrm>
              <a:off x="4229371" y="2180207"/>
              <a:ext cx="201867" cy="216803"/>
            </a:xfrm>
            <a:custGeom>
              <a:avLst/>
              <a:gdLst/>
              <a:ahLst/>
              <a:cxnLst/>
              <a:rect l="l" t="t" r="r" b="b"/>
              <a:pathLst>
                <a:path w="336468" h="361364">
                  <a:moveTo>
                    <a:pt x="0" y="0"/>
                  </a:moveTo>
                  <a:lnTo>
                    <a:pt x="79126" y="0"/>
                  </a:lnTo>
                  <a:lnTo>
                    <a:pt x="170576" y="267449"/>
                  </a:lnTo>
                  <a:lnTo>
                    <a:pt x="259068" y="0"/>
                  </a:lnTo>
                  <a:lnTo>
                    <a:pt x="336468" y="0"/>
                  </a:lnTo>
                  <a:lnTo>
                    <a:pt x="207057" y="361364"/>
                  </a:lnTo>
                  <a:lnTo>
                    <a:pt x="129164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E6D8A60-EAC8-4635-91D1-60CFFA4BB055}"/>
                </a:ext>
              </a:extLst>
            </p:cNvPr>
            <p:cNvSpPr/>
            <p:nvPr/>
          </p:nvSpPr>
          <p:spPr>
            <a:xfrm>
              <a:off x="4480483" y="1596308"/>
              <a:ext cx="172289" cy="216803"/>
            </a:xfrm>
            <a:custGeom>
              <a:avLst/>
              <a:gdLst/>
              <a:ahLst/>
              <a:cxnLst/>
              <a:rect l="l" t="t" r="r" b="b"/>
              <a:pathLst>
                <a:path w="287168" h="361364">
                  <a:moveTo>
                    <a:pt x="0" y="0"/>
                  </a:moveTo>
                  <a:lnTo>
                    <a:pt x="287168" y="0"/>
                  </a:lnTo>
                  <a:lnTo>
                    <a:pt x="287168" y="61131"/>
                  </a:lnTo>
                  <a:lnTo>
                    <a:pt x="180189" y="61131"/>
                  </a:lnTo>
                  <a:lnTo>
                    <a:pt x="180189" y="361364"/>
                  </a:lnTo>
                  <a:lnTo>
                    <a:pt x="107226" y="361364"/>
                  </a:lnTo>
                  <a:lnTo>
                    <a:pt x="107226" y="61131"/>
                  </a:lnTo>
                  <a:lnTo>
                    <a:pt x="0" y="61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2573816F-7FC7-4ACC-85FC-392318CAB10F}"/>
                </a:ext>
              </a:extLst>
            </p:cNvPr>
            <p:cNvSpPr/>
            <p:nvPr/>
          </p:nvSpPr>
          <p:spPr>
            <a:xfrm>
              <a:off x="4519816" y="1936926"/>
              <a:ext cx="176282" cy="224345"/>
            </a:xfrm>
            <a:custGeom>
              <a:avLst/>
              <a:gdLst/>
              <a:ahLst/>
              <a:cxnLst/>
              <a:rect l="l" t="t" r="r" b="b"/>
              <a:pathLst>
                <a:path w="293824" h="373935">
                  <a:moveTo>
                    <a:pt x="144940" y="0"/>
                  </a:moveTo>
                  <a:cubicBezTo>
                    <a:pt x="190296" y="0"/>
                    <a:pt x="224436" y="9942"/>
                    <a:pt x="247360" y="29826"/>
                  </a:cubicBezTo>
                  <a:cubicBezTo>
                    <a:pt x="270284" y="49710"/>
                    <a:pt x="282321" y="76249"/>
                    <a:pt x="283472" y="109444"/>
                  </a:cubicBezTo>
                  <a:lnTo>
                    <a:pt x="210509" y="112649"/>
                  </a:lnTo>
                  <a:cubicBezTo>
                    <a:pt x="207386" y="94079"/>
                    <a:pt x="200690" y="80727"/>
                    <a:pt x="190419" y="72593"/>
                  </a:cubicBezTo>
                  <a:cubicBezTo>
                    <a:pt x="180148" y="64459"/>
                    <a:pt x="164742" y="60391"/>
                    <a:pt x="144201" y="60391"/>
                  </a:cubicBezTo>
                  <a:cubicBezTo>
                    <a:pt x="123002" y="60391"/>
                    <a:pt x="106405" y="64746"/>
                    <a:pt x="94409" y="73456"/>
                  </a:cubicBezTo>
                  <a:cubicBezTo>
                    <a:pt x="86685" y="79043"/>
                    <a:pt x="82823" y="86520"/>
                    <a:pt x="82823" y="95887"/>
                  </a:cubicBezTo>
                  <a:cubicBezTo>
                    <a:pt x="82823" y="104432"/>
                    <a:pt x="86438" y="111745"/>
                    <a:pt x="93669" y="117825"/>
                  </a:cubicBezTo>
                  <a:cubicBezTo>
                    <a:pt x="102872" y="125549"/>
                    <a:pt x="125221" y="133601"/>
                    <a:pt x="160716" y="141982"/>
                  </a:cubicBezTo>
                  <a:cubicBezTo>
                    <a:pt x="196212" y="150363"/>
                    <a:pt x="222464" y="159031"/>
                    <a:pt x="239472" y="167987"/>
                  </a:cubicBezTo>
                  <a:cubicBezTo>
                    <a:pt x="256480" y="176943"/>
                    <a:pt x="269791" y="189186"/>
                    <a:pt x="279404" y="204715"/>
                  </a:cubicBezTo>
                  <a:cubicBezTo>
                    <a:pt x="289018" y="220244"/>
                    <a:pt x="293824" y="239430"/>
                    <a:pt x="293824" y="262272"/>
                  </a:cubicBezTo>
                  <a:cubicBezTo>
                    <a:pt x="293824" y="282978"/>
                    <a:pt x="288073" y="302369"/>
                    <a:pt x="276570" y="320445"/>
                  </a:cubicBezTo>
                  <a:cubicBezTo>
                    <a:pt x="265066" y="338522"/>
                    <a:pt x="248797" y="351956"/>
                    <a:pt x="227763" y="360747"/>
                  </a:cubicBezTo>
                  <a:cubicBezTo>
                    <a:pt x="206729" y="369539"/>
                    <a:pt x="180518" y="373935"/>
                    <a:pt x="149131" y="373935"/>
                  </a:cubicBezTo>
                  <a:cubicBezTo>
                    <a:pt x="103447" y="373935"/>
                    <a:pt x="68362" y="363377"/>
                    <a:pt x="43877" y="342260"/>
                  </a:cubicBezTo>
                  <a:cubicBezTo>
                    <a:pt x="19391" y="321144"/>
                    <a:pt x="4766" y="290373"/>
                    <a:pt x="0" y="249947"/>
                  </a:cubicBezTo>
                  <a:lnTo>
                    <a:pt x="70991" y="243045"/>
                  </a:lnTo>
                  <a:cubicBezTo>
                    <a:pt x="75264" y="266873"/>
                    <a:pt x="83933" y="284375"/>
                    <a:pt x="96997" y="295549"/>
                  </a:cubicBezTo>
                  <a:cubicBezTo>
                    <a:pt x="110061" y="306724"/>
                    <a:pt x="127686" y="312311"/>
                    <a:pt x="149870" y="312311"/>
                  </a:cubicBezTo>
                  <a:cubicBezTo>
                    <a:pt x="173370" y="312311"/>
                    <a:pt x="191076" y="307340"/>
                    <a:pt x="202990" y="297398"/>
                  </a:cubicBezTo>
                  <a:cubicBezTo>
                    <a:pt x="214904" y="287456"/>
                    <a:pt x="220861" y="275829"/>
                    <a:pt x="220861" y="262519"/>
                  </a:cubicBezTo>
                  <a:cubicBezTo>
                    <a:pt x="220861" y="253973"/>
                    <a:pt x="218355" y="246702"/>
                    <a:pt x="213343" y="240704"/>
                  </a:cubicBezTo>
                  <a:cubicBezTo>
                    <a:pt x="208331" y="234706"/>
                    <a:pt x="199580" y="229488"/>
                    <a:pt x="187091" y="225051"/>
                  </a:cubicBezTo>
                  <a:cubicBezTo>
                    <a:pt x="178546" y="222093"/>
                    <a:pt x="159073" y="216835"/>
                    <a:pt x="128672" y="209275"/>
                  </a:cubicBezTo>
                  <a:cubicBezTo>
                    <a:pt x="89561" y="199580"/>
                    <a:pt x="62118" y="187666"/>
                    <a:pt x="46342" y="173533"/>
                  </a:cubicBezTo>
                  <a:cubicBezTo>
                    <a:pt x="24157" y="153649"/>
                    <a:pt x="13065" y="129410"/>
                    <a:pt x="13065" y="100817"/>
                  </a:cubicBezTo>
                  <a:cubicBezTo>
                    <a:pt x="13065" y="82412"/>
                    <a:pt x="18282" y="65198"/>
                    <a:pt x="28717" y="49176"/>
                  </a:cubicBezTo>
                  <a:cubicBezTo>
                    <a:pt x="39152" y="33153"/>
                    <a:pt x="54188" y="20952"/>
                    <a:pt x="73826" y="12571"/>
                  </a:cubicBezTo>
                  <a:cubicBezTo>
                    <a:pt x="93464" y="4190"/>
                    <a:pt x="117168" y="0"/>
                    <a:pt x="1449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62D9061C-6AA1-498E-A7F6-53ABC6D3DEC0}"/>
                </a:ext>
              </a:extLst>
            </p:cNvPr>
            <p:cNvSpPr/>
            <p:nvPr/>
          </p:nvSpPr>
          <p:spPr>
            <a:xfrm>
              <a:off x="4817915" y="1608165"/>
              <a:ext cx="194916" cy="216803"/>
            </a:xfrm>
            <a:custGeom>
              <a:avLst/>
              <a:gdLst/>
              <a:ahLst/>
              <a:cxnLst/>
              <a:rect l="l" t="t" r="r" b="b"/>
              <a:pathLst>
                <a:path w="324883" h="361364">
                  <a:moveTo>
                    <a:pt x="72963" y="61131"/>
                  </a:moveTo>
                  <a:lnTo>
                    <a:pt x="72963" y="152828"/>
                  </a:lnTo>
                  <a:lnTo>
                    <a:pt x="126946" y="152828"/>
                  </a:lnTo>
                  <a:cubicBezTo>
                    <a:pt x="161948" y="152828"/>
                    <a:pt x="183804" y="151349"/>
                    <a:pt x="192514" y="148391"/>
                  </a:cubicBezTo>
                  <a:cubicBezTo>
                    <a:pt x="201223" y="145433"/>
                    <a:pt x="208043" y="140339"/>
                    <a:pt x="212973" y="133108"/>
                  </a:cubicBezTo>
                  <a:cubicBezTo>
                    <a:pt x="217903" y="125878"/>
                    <a:pt x="220368" y="116839"/>
                    <a:pt x="220368" y="105994"/>
                  </a:cubicBezTo>
                  <a:cubicBezTo>
                    <a:pt x="220368" y="93833"/>
                    <a:pt x="217122" y="84014"/>
                    <a:pt x="210632" y="76537"/>
                  </a:cubicBezTo>
                  <a:cubicBezTo>
                    <a:pt x="204140" y="69060"/>
                    <a:pt x="194979" y="64336"/>
                    <a:pt x="183147" y="62364"/>
                  </a:cubicBezTo>
                  <a:cubicBezTo>
                    <a:pt x="177231" y="61542"/>
                    <a:pt x="159483" y="61131"/>
                    <a:pt x="129904" y="61131"/>
                  </a:cubicBezTo>
                  <a:close/>
                  <a:moveTo>
                    <a:pt x="0" y="0"/>
                  </a:moveTo>
                  <a:lnTo>
                    <a:pt x="153568" y="0"/>
                  </a:lnTo>
                  <a:cubicBezTo>
                    <a:pt x="192185" y="0"/>
                    <a:pt x="220245" y="3246"/>
                    <a:pt x="237746" y="9737"/>
                  </a:cubicBezTo>
                  <a:cubicBezTo>
                    <a:pt x="255247" y="16228"/>
                    <a:pt x="269256" y="27772"/>
                    <a:pt x="279774" y="44369"/>
                  </a:cubicBezTo>
                  <a:cubicBezTo>
                    <a:pt x="290291" y="60967"/>
                    <a:pt x="295550" y="79947"/>
                    <a:pt x="295550" y="101310"/>
                  </a:cubicBezTo>
                  <a:cubicBezTo>
                    <a:pt x="295550" y="128425"/>
                    <a:pt x="287579" y="150815"/>
                    <a:pt x="271639" y="168480"/>
                  </a:cubicBezTo>
                  <a:cubicBezTo>
                    <a:pt x="255699" y="186146"/>
                    <a:pt x="231871" y="197280"/>
                    <a:pt x="200155" y="201881"/>
                  </a:cubicBezTo>
                  <a:cubicBezTo>
                    <a:pt x="215931" y="211083"/>
                    <a:pt x="228954" y="221190"/>
                    <a:pt x="239225" y="232200"/>
                  </a:cubicBezTo>
                  <a:cubicBezTo>
                    <a:pt x="249496" y="243210"/>
                    <a:pt x="263341" y="262765"/>
                    <a:pt x="280760" y="290866"/>
                  </a:cubicBezTo>
                  <a:lnTo>
                    <a:pt x="324883" y="361364"/>
                  </a:lnTo>
                  <a:lnTo>
                    <a:pt x="237623" y="361364"/>
                  </a:lnTo>
                  <a:lnTo>
                    <a:pt x="184873" y="282732"/>
                  </a:lnTo>
                  <a:cubicBezTo>
                    <a:pt x="166139" y="254631"/>
                    <a:pt x="153321" y="236924"/>
                    <a:pt x="146419" y="229612"/>
                  </a:cubicBezTo>
                  <a:cubicBezTo>
                    <a:pt x="139517" y="222299"/>
                    <a:pt x="132204" y="217287"/>
                    <a:pt x="124481" y="214575"/>
                  </a:cubicBezTo>
                  <a:cubicBezTo>
                    <a:pt x="116757" y="211864"/>
                    <a:pt x="104515" y="210508"/>
                    <a:pt x="87753" y="210508"/>
                  </a:cubicBezTo>
                  <a:lnTo>
                    <a:pt x="72963" y="210508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C78248B8-03DD-4770-9778-1E455703EEA5}"/>
                </a:ext>
              </a:extLst>
            </p:cNvPr>
            <p:cNvSpPr/>
            <p:nvPr/>
          </p:nvSpPr>
          <p:spPr>
            <a:xfrm>
              <a:off x="3776541" y="2181737"/>
              <a:ext cx="175647" cy="242240"/>
            </a:xfrm>
            <a:custGeom>
              <a:avLst/>
              <a:gdLst/>
              <a:ahLst/>
              <a:cxnLst/>
              <a:rect l="l" t="t" r="r" b="b"/>
              <a:pathLst>
                <a:path w="364075" h="403761">
                  <a:moveTo>
                    <a:pt x="175259" y="62363"/>
                  </a:moveTo>
                  <a:cubicBezTo>
                    <a:pt x="145515" y="62363"/>
                    <a:pt x="121399" y="72716"/>
                    <a:pt x="102912" y="93422"/>
                  </a:cubicBezTo>
                  <a:cubicBezTo>
                    <a:pt x="84425" y="114128"/>
                    <a:pt x="75181" y="145268"/>
                    <a:pt x="75181" y="186844"/>
                  </a:cubicBezTo>
                  <a:cubicBezTo>
                    <a:pt x="75181" y="229077"/>
                    <a:pt x="84425" y="260670"/>
                    <a:pt x="102912" y="281622"/>
                  </a:cubicBezTo>
                  <a:cubicBezTo>
                    <a:pt x="121399" y="302574"/>
                    <a:pt x="144775" y="313050"/>
                    <a:pt x="173041" y="313050"/>
                  </a:cubicBezTo>
                  <a:cubicBezTo>
                    <a:pt x="183558" y="313050"/>
                    <a:pt x="193500" y="311325"/>
                    <a:pt x="202867" y="307874"/>
                  </a:cubicBezTo>
                  <a:cubicBezTo>
                    <a:pt x="188077" y="298178"/>
                    <a:pt x="173041" y="290619"/>
                    <a:pt x="157758" y="285196"/>
                  </a:cubicBezTo>
                  <a:lnTo>
                    <a:pt x="178217" y="243538"/>
                  </a:lnTo>
                  <a:cubicBezTo>
                    <a:pt x="202209" y="251755"/>
                    <a:pt x="225133" y="264080"/>
                    <a:pt x="246989" y="280513"/>
                  </a:cubicBezTo>
                  <a:cubicBezTo>
                    <a:pt x="256356" y="269503"/>
                    <a:pt x="263382" y="256192"/>
                    <a:pt x="268065" y="240580"/>
                  </a:cubicBezTo>
                  <a:cubicBezTo>
                    <a:pt x="272748" y="224969"/>
                    <a:pt x="275090" y="207057"/>
                    <a:pt x="275090" y="186844"/>
                  </a:cubicBezTo>
                  <a:cubicBezTo>
                    <a:pt x="275090" y="145104"/>
                    <a:pt x="265887" y="113922"/>
                    <a:pt x="247482" y="93299"/>
                  </a:cubicBezTo>
                  <a:cubicBezTo>
                    <a:pt x="229077" y="72675"/>
                    <a:pt x="205003" y="62363"/>
                    <a:pt x="175259" y="62363"/>
                  </a:cubicBezTo>
                  <a:close/>
                  <a:moveTo>
                    <a:pt x="175752" y="0"/>
                  </a:moveTo>
                  <a:cubicBezTo>
                    <a:pt x="229324" y="0"/>
                    <a:pt x="271803" y="16392"/>
                    <a:pt x="303191" y="49176"/>
                  </a:cubicBezTo>
                  <a:cubicBezTo>
                    <a:pt x="334578" y="81960"/>
                    <a:pt x="350272" y="127849"/>
                    <a:pt x="350272" y="186844"/>
                  </a:cubicBezTo>
                  <a:cubicBezTo>
                    <a:pt x="350272" y="218067"/>
                    <a:pt x="345917" y="245510"/>
                    <a:pt x="337207" y="269174"/>
                  </a:cubicBezTo>
                  <a:cubicBezTo>
                    <a:pt x="330634" y="287250"/>
                    <a:pt x="320117" y="304752"/>
                    <a:pt x="305656" y="321678"/>
                  </a:cubicBezTo>
                  <a:cubicBezTo>
                    <a:pt x="323568" y="334496"/>
                    <a:pt x="343041" y="344684"/>
                    <a:pt x="364075" y="352243"/>
                  </a:cubicBezTo>
                  <a:lnTo>
                    <a:pt x="337207" y="403761"/>
                  </a:lnTo>
                  <a:cubicBezTo>
                    <a:pt x="326197" y="400475"/>
                    <a:pt x="315433" y="395955"/>
                    <a:pt x="304916" y="390204"/>
                  </a:cubicBezTo>
                  <a:cubicBezTo>
                    <a:pt x="302615" y="389054"/>
                    <a:pt x="286429" y="378372"/>
                    <a:pt x="256356" y="358159"/>
                  </a:cubicBezTo>
                  <a:cubicBezTo>
                    <a:pt x="232693" y="368512"/>
                    <a:pt x="206482" y="373689"/>
                    <a:pt x="177724" y="373689"/>
                  </a:cubicBezTo>
                  <a:cubicBezTo>
                    <a:pt x="122180" y="373689"/>
                    <a:pt x="78673" y="357338"/>
                    <a:pt x="47204" y="324636"/>
                  </a:cubicBezTo>
                  <a:cubicBezTo>
                    <a:pt x="15734" y="291934"/>
                    <a:pt x="0" y="246003"/>
                    <a:pt x="0" y="186844"/>
                  </a:cubicBezTo>
                  <a:cubicBezTo>
                    <a:pt x="0" y="127849"/>
                    <a:pt x="15776" y="81960"/>
                    <a:pt x="47327" y="49176"/>
                  </a:cubicBezTo>
                  <a:cubicBezTo>
                    <a:pt x="78879" y="16392"/>
                    <a:pt x="121687" y="0"/>
                    <a:pt x="17575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13B47B0E-97C9-4F91-A291-30845B7E8AE2}"/>
                </a:ext>
              </a:extLst>
            </p:cNvPr>
            <p:cNvSpPr/>
            <p:nvPr/>
          </p:nvSpPr>
          <p:spPr>
            <a:xfrm>
              <a:off x="3001344" y="1987997"/>
              <a:ext cx="166078" cy="216803"/>
            </a:xfrm>
            <a:custGeom>
              <a:avLst/>
              <a:gdLst/>
              <a:ahLst/>
              <a:cxnLst/>
              <a:rect l="l" t="t" r="r" b="b"/>
              <a:pathLst>
                <a:path w="276815" h="361364">
                  <a:moveTo>
                    <a:pt x="72963" y="61131"/>
                  </a:moveTo>
                  <a:lnTo>
                    <a:pt x="72963" y="163674"/>
                  </a:lnTo>
                  <a:lnTo>
                    <a:pt x="112895" y="163674"/>
                  </a:lnTo>
                  <a:cubicBezTo>
                    <a:pt x="141653" y="163674"/>
                    <a:pt x="160880" y="161784"/>
                    <a:pt x="170575" y="158004"/>
                  </a:cubicBezTo>
                  <a:cubicBezTo>
                    <a:pt x="180271" y="154225"/>
                    <a:pt x="187871" y="148309"/>
                    <a:pt x="193376" y="140257"/>
                  </a:cubicBezTo>
                  <a:cubicBezTo>
                    <a:pt x="198881" y="132204"/>
                    <a:pt x="201634" y="122838"/>
                    <a:pt x="201634" y="112156"/>
                  </a:cubicBezTo>
                  <a:cubicBezTo>
                    <a:pt x="201634" y="99010"/>
                    <a:pt x="197772" y="88164"/>
                    <a:pt x="190049" y="79618"/>
                  </a:cubicBezTo>
                  <a:cubicBezTo>
                    <a:pt x="182325" y="71073"/>
                    <a:pt x="172547" y="65732"/>
                    <a:pt x="160715" y="63596"/>
                  </a:cubicBezTo>
                  <a:cubicBezTo>
                    <a:pt x="152006" y="61953"/>
                    <a:pt x="134505" y="61131"/>
                    <a:pt x="108212" y="61131"/>
                  </a:cubicBezTo>
                  <a:close/>
                  <a:moveTo>
                    <a:pt x="0" y="0"/>
                  </a:moveTo>
                  <a:lnTo>
                    <a:pt x="117086" y="0"/>
                  </a:lnTo>
                  <a:cubicBezTo>
                    <a:pt x="161455" y="0"/>
                    <a:pt x="190377" y="1808"/>
                    <a:pt x="203852" y="5423"/>
                  </a:cubicBezTo>
                  <a:cubicBezTo>
                    <a:pt x="224558" y="10846"/>
                    <a:pt x="241895" y="22637"/>
                    <a:pt x="255863" y="40795"/>
                  </a:cubicBezTo>
                  <a:cubicBezTo>
                    <a:pt x="269831" y="58954"/>
                    <a:pt x="276815" y="82412"/>
                    <a:pt x="276815" y="111170"/>
                  </a:cubicBezTo>
                  <a:cubicBezTo>
                    <a:pt x="276815" y="133355"/>
                    <a:pt x="272789" y="152006"/>
                    <a:pt x="264737" y="167125"/>
                  </a:cubicBezTo>
                  <a:cubicBezTo>
                    <a:pt x="256685" y="182243"/>
                    <a:pt x="246455" y="194116"/>
                    <a:pt x="234048" y="202744"/>
                  </a:cubicBezTo>
                  <a:cubicBezTo>
                    <a:pt x="221641" y="211371"/>
                    <a:pt x="209029" y="217081"/>
                    <a:pt x="196211" y="219875"/>
                  </a:cubicBezTo>
                  <a:cubicBezTo>
                    <a:pt x="178792" y="223326"/>
                    <a:pt x="153567" y="225052"/>
                    <a:pt x="120537" y="225052"/>
                  </a:cubicBezTo>
                  <a:lnTo>
                    <a:pt x="72963" y="225052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ADDF6A56-C55A-469B-A33E-11668657D28B}"/>
                </a:ext>
              </a:extLst>
            </p:cNvPr>
            <p:cNvSpPr/>
            <p:nvPr/>
          </p:nvSpPr>
          <p:spPr>
            <a:xfrm>
              <a:off x="3955611" y="1896489"/>
              <a:ext cx="210296" cy="224197"/>
            </a:xfrm>
            <a:custGeom>
              <a:avLst/>
              <a:gdLst/>
              <a:ahLst/>
              <a:cxnLst/>
              <a:rect l="l" t="t" r="r" b="b"/>
              <a:pathLst>
                <a:path w="350518" h="373689">
                  <a:moveTo>
                    <a:pt x="175505" y="62363"/>
                  </a:moveTo>
                  <a:cubicBezTo>
                    <a:pt x="145433" y="62363"/>
                    <a:pt x="121194" y="72675"/>
                    <a:pt x="102789" y="93299"/>
                  </a:cubicBezTo>
                  <a:cubicBezTo>
                    <a:pt x="84384" y="113922"/>
                    <a:pt x="75181" y="145022"/>
                    <a:pt x="75181" y="186598"/>
                  </a:cubicBezTo>
                  <a:cubicBezTo>
                    <a:pt x="75181" y="227516"/>
                    <a:pt x="84630" y="258534"/>
                    <a:pt x="103528" y="279650"/>
                  </a:cubicBezTo>
                  <a:cubicBezTo>
                    <a:pt x="122426" y="300767"/>
                    <a:pt x="146419" y="311325"/>
                    <a:pt x="175505" y="311325"/>
                  </a:cubicBezTo>
                  <a:cubicBezTo>
                    <a:pt x="204592" y="311325"/>
                    <a:pt x="228461" y="300849"/>
                    <a:pt x="247113" y="279897"/>
                  </a:cubicBezTo>
                  <a:cubicBezTo>
                    <a:pt x="265764" y="258944"/>
                    <a:pt x="275090" y="227516"/>
                    <a:pt x="275090" y="185612"/>
                  </a:cubicBezTo>
                  <a:cubicBezTo>
                    <a:pt x="275090" y="144200"/>
                    <a:pt x="266011" y="113306"/>
                    <a:pt x="247852" y="92929"/>
                  </a:cubicBezTo>
                  <a:cubicBezTo>
                    <a:pt x="229693" y="72552"/>
                    <a:pt x="205578" y="62363"/>
                    <a:pt x="175505" y="62363"/>
                  </a:cubicBezTo>
                  <a:close/>
                  <a:moveTo>
                    <a:pt x="174766" y="0"/>
                  </a:moveTo>
                  <a:cubicBezTo>
                    <a:pt x="228009" y="0"/>
                    <a:pt x="270612" y="16515"/>
                    <a:pt x="302574" y="49546"/>
                  </a:cubicBezTo>
                  <a:cubicBezTo>
                    <a:pt x="334537" y="82576"/>
                    <a:pt x="350518" y="128507"/>
                    <a:pt x="350518" y="187337"/>
                  </a:cubicBezTo>
                  <a:cubicBezTo>
                    <a:pt x="350518" y="245675"/>
                    <a:pt x="334660" y="291318"/>
                    <a:pt x="302944" y="324266"/>
                  </a:cubicBezTo>
                  <a:cubicBezTo>
                    <a:pt x="271228" y="357214"/>
                    <a:pt x="228831" y="373689"/>
                    <a:pt x="175752" y="373689"/>
                  </a:cubicBezTo>
                  <a:cubicBezTo>
                    <a:pt x="122016" y="373689"/>
                    <a:pt x="79290" y="357297"/>
                    <a:pt x="47574" y="324512"/>
                  </a:cubicBezTo>
                  <a:cubicBezTo>
                    <a:pt x="15858" y="291728"/>
                    <a:pt x="0" y="246579"/>
                    <a:pt x="0" y="189063"/>
                  </a:cubicBezTo>
                  <a:cubicBezTo>
                    <a:pt x="0" y="152252"/>
                    <a:pt x="5505" y="121358"/>
                    <a:pt x="16515" y="96380"/>
                  </a:cubicBezTo>
                  <a:cubicBezTo>
                    <a:pt x="24732" y="77975"/>
                    <a:pt x="35947" y="61460"/>
                    <a:pt x="50162" y="46834"/>
                  </a:cubicBezTo>
                  <a:cubicBezTo>
                    <a:pt x="64377" y="32209"/>
                    <a:pt x="79947" y="21363"/>
                    <a:pt x="96873" y="14297"/>
                  </a:cubicBezTo>
                  <a:cubicBezTo>
                    <a:pt x="119386" y="4765"/>
                    <a:pt x="145351" y="0"/>
                    <a:pt x="174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4D374664-7944-44E5-9BDC-1DF7C75A055A}"/>
                </a:ext>
              </a:extLst>
            </p:cNvPr>
            <p:cNvSpPr/>
            <p:nvPr/>
          </p:nvSpPr>
          <p:spPr>
            <a:xfrm>
              <a:off x="4243061" y="698849"/>
              <a:ext cx="171993" cy="216803"/>
            </a:xfrm>
            <a:custGeom>
              <a:avLst/>
              <a:gdLst/>
              <a:ahLst/>
              <a:cxnLst/>
              <a:rect l="l" t="t" r="r" b="b"/>
              <a:pathLst>
                <a:path w="286676" h="361364">
                  <a:moveTo>
                    <a:pt x="0" y="0"/>
                  </a:moveTo>
                  <a:lnTo>
                    <a:pt x="70991" y="0"/>
                  </a:lnTo>
                  <a:lnTo>
                    <a:pt x="218889" y="241320"/>
                  </a:lnTo>
                  <a:lnTo>
                    <a:pt x="218889" y="0"/>
                  </a:lnTo>
                  <a:lnTo>
                    <a:pt x="286676" y="0"/>
                  </a:lnTo>
                  <a:lnTo>
                    <a:pt x="286676" y="361364"/>
                  </a:lnTo>
                  <a:lnTo>
                    <a:pt x="213466" y="361364"/>
                  </a:lnTo>
                  <a:lnTo>
                    <a:pt x="67787" y="125713"/>
                  </a:lnTo>
                  <a:lnTo>
                    <a:pt x="67787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B9BDE867-B9FD-476A-BF19-EBAF722C703D}"/>
                </a:ext>
              </a:extLst>
            </p:cNvPr>
            <p:cNvSpPr/>
            <p:nvPr/>
          </p:nvSpPr>
          <p:spPr>
            <a:xfrm>
              <a:off x="3438171" y="180637"/>
              <a:ext cx="209409" cy="216803"/>
            </a:xfrm>
            <a:custGeom>
              <a:avLst/>
              <a:gdLst/>
              <a:ahLst/>
              <a:cxnLst/>
              <a:rect l="l" t="t" r="r" b="b"/>
              <a:pathLst>
                <a:path w="349039" h="361364">
                  <a:moveTo>
                    <a:pt x="0" y="0"/>
                  </a:moveTo>
                  <a:lnTo>
                    <a:pt x="109198" y="0"/>
                  </a:lnTo>
                  <a:lnTo>
                    <a:pt x="174766" y="246497"/>
                  </a:lnTo>
                  <a:lnTo>
                    <a:pt x="239594" y="0"/>
                  </a:lnTo>
                  <a:lnTo>
                    <a:pt x="349039" y="0"/>
                  </a:lnTo>
                  <a:lnTo>
                    <a:pt x="349039" y="361364"/>
                  </a:lnTo>
                  <a:lnTo>
                    <a:pt x="281252" y="361364"/>
                  </a:lnTo>
                  <a:lnTo>
                    <a:pt x="281252" y="76907"/>
                  </a:lnTo>
                  <a:lnTo>
                    <a:pt x="209522" y="361364"/>
                  </a:lnTo>
                  <a:lnTo>
                    <a:pt x="139270" y="361364"/>
                  </a:lnTo>
                  <a:lnTo>
                    <a:pt x="67786" y="76907"/>
                  </a:lnTo>
                  <a:lnTo>
                    <a:pt x="67786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A3ABE293-6D7E-4A89-B623-784CC0A891FB}"/>
                </a:ext>
              </a:extLst>
            </p:cNvPr>
            <p:cNvSpPr/>
            <p:nvPr/>
          </p:nvSpPr>
          <p:spPr>
            <a:xfrm>
              <a:off x="4721992" y="937383"/>
              <a:ext cx="195507" cy="216803"/>
            </a:xfrm>
            <a:custGeom>
              <a:avLst/>
              <a:gdLst/>
              <a:ahLst/>
              <a:cxnLst/>
              <a:rect l="l" t="t" r="r" b="b"/>
              <a:pathLst>
                <a:path w="325868" h="361364">
                  <a:moveTo>
                    <a:pt x="0" y="0"/>
                  </a:moveTo>
                  <a:lnTo>
                    <a:pt x="72963" y="0"/>
                  </a:lnTo>
                  <a:lnTo>
                    <a:pt x="72963" y="160469"/>
                  </a:lnTo>
                  <a:lnTo>
                    <a:pt x="220368" y="0"/>
                  </a:lnTo>
                  <a:lnTo>
                    <a:pt x="318473" y="0"/>
                  </a:lnTo>
                  <a:lnTo>
                    <a:pt x="182407" y="140750"/>
                  </a:lnTo>
                  <a:lnTo>
                    <a:pt x="325868" y="361364"/>
                  </a:lnTo>
                  <a:lnTo>
                    <a:pt x="231460" y="361364"/>
                  </a:lnTo>
                  <a:lnTo>
                    <a:pt x="132122" y="191774"/>
                  </a:lnTo>
                  <a:lnTo>
                    <a:pt x="72963" y="252166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B06E8F7-CB86-415D-BE75-5CC36495CE59}"/>
                </a:ext>
              </a:extLst>
            </p:cNvPr>
            <p:cNvSpPr/>
            <p:nvPr/>
          </p:nvSpPr>
          <p:spPr>
            <a:xfrm>
              <a:off x="3950174" y="750010"/>
              <a:ext cx="138718" cy="220501"/>
            </a:xfrm>
            <a:custGeom>
              <a:avLst/>
              <a:gdLst/>
              <a:ahLst/>
              <a:cxnLst/>
              <a:rect l="l" t="t" r="r" b="b"/>
              <a:pathLst>
                <a:path w="231214" h="367527">
                  <a:moveTo>
                    <a:pt x="158498" y="0"/>
                  </a:moveTo>
                  <a:lnTo>
                    <a:pt x="231214" y="0"/>
                  </a:lnTo>
                  <a:lnTo>
                    <a:pt x="231214" y="228749"/>
                  </a:lnTo>
                  <a:cubicBezTo>
                    <a:pt x="231214" y="258657"/>
                    <a:pt x="228585" y="281664"/>
                    <a:pt x="223326" y="297768"/>
                  </a:cubicBezTo>
                  <a:cubicBezTo>
                    <a:pt x="216260" y="318802"/>
                    <a:pt x="203442" y="335687"/>
                    <a:pt x="184873" y="348423"/>
                  </a:cubicBezTo>
                  <a:cubicBezTo>
                    <a:pt x="166304" y="361159"/>
                    <a:pt x="141818" y="367527"/>
                    <a:pt x="111417" y="367527"/>
                  </a:cubicBezTo>
                  <a:cubicBezTo>
                    <a:pt x="75757" y="367527"/>
                    <a:pt x="48314" y="357543"/>
                    <a:pt x="29087" y="337577"/>
                  </a:cubicBezTo>
                  <a:cubicBezTo>
                    <a:pt x="9860" y="317611"/>
                    <a:pt x="165" y="288319"/>
                    <a:pt x="0" y="249701"/>
                  </a:cubicBezTo>
                  <a:lnTo>
                    <a:pt x="68773" y="241813"/>
                  </a:lnTo>
                  <a:cubicBezTo>
                    <a:pt x="69595" y="262519"/>
                    <a:pt x="72635" y="277144"/>
                    <a:pt x="77893" y="285690"/>
                  </a:cubicBezTo>
                  <a:cubicBezTo>
                    <a:pt x="85781" y="298672"/>
                    <a:pt x="97778" y="305163"/>
                    <a:pt x="113882" y="305163"/>
                  </a:cubicBezTo>
                  <a:cubicBezTo>
                    <a:pt x="130151" y="305163"/>
                    <a:pt x="141654" y="300521"/>
                    <a:pt x="148391" y="291236"/>
                  </a:cubicBezTo>
                  <a:cubicBezTo>
                    <a:pt x="155129" y="281951"/>
                    <a:pt x="158498" y="262683"/>
                    <a:pt x="158498" y="23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3645B5C9-520C-40EB-84C4-86807218614E}"/>
                </a:ext>
              </a:extLst>
            </p:cNvPr>
            <p:cNvSpPr/>
            <p:nvPr/>
          </p:nvSpPr>
          <p:spPr>
            <a:xfrm>
              <a:off x="4028921" y="1435575"/>
              <a:ext cx="173324" cy="216803"/>
            </a:xfrm>
            <a:custGeom>
              <a:avLst/>
              <a:gdLst/>
              <a:ahLst/>
              <a:cxnLst/>
              <a:rect l="l" t="t" r="r" b="b"/>
              <a:pathLst>
                <a:path w="288894" h="361364">
                  <a:moveTo>
                    <a:pt x="0" y="0"/>
                  </a:moveTo>
                  <a:lnTo>
                    <a:pt x="72963" y="0"/>
                  </a:lnTo>
                  <a:lnTo>
                    <a:pt x="72963" y="142229"/>
                  </a:lnTo>
                  <a:lnTo>
                    <a:pt x="215931" y="142229"/>
                  </a:lnTo>
                  <a:lnTo>
                    <a:pt x="215931" y="0"/>
                  </a:lnTo>
                  <a:lnTo>
                    <a:pt x="288894" y="0"/>
                  </a:lnTo>
                  <a:lnTo>
                    <a:pt x="288894" y="361364"/>
                  </a:lnTo>
                  <a:lnTo>
                    <a:pt x="215931" y="361364"/>
                  </a:lnTo>
                  <a:lnTo>
                    <a:pt x="215931" y="203360"/>
                  </a:lnTo>
                  <a:lnTo>
                    <a:pt x="72963" y="203360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7D8220DF-D619-4F4A-96FD-0FCE9096900E}"/>
                </a:ext>
              </a:extLst>
            </p:cNvPr>
            <p:cNvSpPr/>
            <p:nvPr/>
          </p:nvSpPr>
          <p:spPr>
            <a:xfrm>
              <a:off x="4944464" y="1255086"/>
              <a:ext cx="202754" cy="224197"/>
            </a:xfrm>
            <a:custGeom>
              <a:avLst/>
              <a:gdLst/>
              <a:ahLst/>
              <a:cxnLst/>
              <a:rect l="l" t="t" r="r" b="b"/>
              <a:pathLst>
                <a:path w="337947" h="373689">
                  <a:moveTo>
                    <a:pt x="179450" y="0"/>
                  </a:moveTo>
                  <a:cubicBezTo>
                    <a:pt x="224312" y="0"/>
                    <a:pt x="259356" y="9408"/>
                    <a:pt x="284581" y="28224"/>
                  </a:cubicBezTo>
                  <a:cubicBezTo>
                    <a:pt x="309805" y="47040"/>
                    <a:pt x="326033" y="73045"/>
                    <a:pt x="333264" y="106240"/>
                  </a:cubicBezTo>
                  <a:lnTo>
                    <a:pt x="260794" y="119797"/>
                  </a:lnTo>
                  <a:cubicBezTo>
                    <a:pt x="255699" y="102049"/>
                    <a:pt x="246127" y="88040"/>
                    <a:pt x="232077" y="77769"/>
                  </a:cubicBezTo>
                  <a:cubicBezTo>
                    <a:pt x="218027" y="67499"/>
                    <a:pt x="200484" y="62363"/>
                    <a:pt x="179450" y="62363"/>
                  </a:cubicBezTo>
                  <a:cubicBezTo>
                    <a:pt x="147570" y="62363"/>
                    <a:pt x="122221" y="72470"/>
                    <a:pt x="103406" y="92682"/>
                  </a:cubicBezTo>
                  <a:cubicBezTo>
                    <a:pt x="84590" y="112895"/>
                    <a:pt x="75182" y="142886"/>
                    <a:pt x="75182" y="182654"/>
                  </a:cubicBezTo>
                  <a:cubicBezTo>
                    <a:pt x="75182" y="225544"/>
                    <a:pt x="84713" y="257712"/>
                    <a:pt x="103775" y="279157"/>
                  </a:cubicBezTo>
                  <a:cubicBezTo>
                    <a:pt x="122838" y="300602"/>
                    <a:pt x="147816" y="311325"/>
                    <a:pt x="178710" y="311325"/>
                  </a:cubicBezTo>
                  <a:cubicBezTo>
                    <a:pt x="193993" y="311325"/>
                    <a:pt x="209317" y="308326"/>
                    <a:pt x="224682" y="302328"/>
                  </a:cubicBezTo>
                  <a:cubicBezTo>
                    <a:pt x="240047" y="296330"/>
                    <a:pt x="253234" y="289058"/>
                    <a:pt x="264245" y="280513"/>
                  </a:cubicBezTo>
                  <a:lnTo>
                    <a:pt x="264245" y="234664"/>
                  </a:lnTo>
                  <a:lnTo>
                    <a:pt x="180682" y="234664"/>
                  </a:lnTo>
                  <a:lnTo>
                    <a:pt x="180682" y="173780"/>
                  </a:lnTo>
                  <a:lnTo>
                    <a:pt x="337947" y="173780"/>
                  </a:lnTo>
                  <a:lnTo>
                    <a:pt x="337947" y="317734"/>
                  </a:lnTo>
                  <a:cubicBezTo>
                    <a:pt x="322664" y="332524"/>
                    <a:pt x="300521" y="345547"/>
                    <a:pt x="271516" y="356804"/>
                  </a:cubicBezTo>
                  <a:cubicBezTo>
                    <a:pt x="242512" y="368060"/>
                    <a:pt x="213138" y="373689"/>
                    <a:pt x="183394" y="373689"/>
                  </a:cubicBezTo>
                  <a:cubicBezTo>
                    <a:pt x="145598" y="373689"/>
                    <a:pt x="112649" y="365760"/>
                    <a:pt x="84549" y="349902"/>
                  </a:cubicBezTo>
                  <a:cubicBezTo>
                    <a:pt x="56448" y="334044"/>
                    <a:pt x="35331" y="311366"/>
                    <a:pt x="21199" y="281869"/>
                  </a:cubicBezTo>
                  <a:cubicBezTo>
                    <a:pt x="7067" y="252371"/>
                    <a:pt x="0" y="220286"/>
                    <a:pt x="0" y="185612"/>
                  </a:cubicBezTo>
                  <a:cubicBezTo>
                    <a:pt x="0" y="147980"/>
                    <a:pt x="7888" y="114538"/>
                    <a:pt x="23664" y="85288"/>
                  </a:cubicBezTo>
                  <a:cubicBezTo>
                    <a:pt x="39440" y="56037"/>
                    <a:pt x="62528" y="33605"/>
                    <a:pt x="92930" y="17994"/>
                  </a:cubicBezTo>
                  <a:cubicBezTo>
                    <a:pt x="116100" y="5998"/>
                    <a:pt x="144940" y="0"/>
                    <a:pt x="179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E29E9F5-A532-48DC-A40F-C06E066AB5B0}"/>
                </a:ext>
              </a:extLst>
            </p:cNvPr>
            <p:cNvSpPr/>
            <p:nvPr/>
          </p:nvSpPr>
          <p:spPr>
            <a:xfrm>
              <a:off x="4551709" y="1201880"/>
              <a:ext cx="148627" cy="216803"/>
            </a:xfrm>
            <a:custGeom>
              <a:avLst/>
              <a:gdLst/>
              <a:ahLst/>
              <a:cxnLst/>
              <a:rect l="l" t="t" r="r" b="b"/>
              <a:pathLst>
                <a:path w="247729" h="361364">
                  <a:moveTo>
                    <a:pt x="0" y="0"/>
                  </a:moveTo>
                  <a:lnTo>
                    <a:pt x="247729" y="0"/>
                  </a:lnTo>
                  <a:lnTo>
                    <a:pt x="247729" y="61131"/>
                  </a:lnTo>
                  <a:lnTo>
                    <a:pt x="72963" y="61131"/>
                  </a:lnTo>
                  <a:lnTo>
                    <a:pt x="72963" y="146666"/>
                  </a:lnTo>
                  <a:lnTo>
                    <a:pt x="223819" y="146666"/>
                  </a:lnTo>
                  <a:lnTo>
                    <a:pt x="223819" y="207797"/>
                  </a:lnTo>
                  <a:lnTo>
                    <a:pt x="72963" y="207797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FDC84702-A390-4A56-928F-73EF6C889C0B}"/>
                </a:ext>
              </a:extLst>
            </p:cNvPr>
            <p:cNvSpPr/>
            <p:nvPr/>
          </p:nvSpPr>
          <p:spPr>
            <a:xfrm>
              <a:off x="3687931" y="615962"/>
              <a:ext cx="164894" cy="216803"/>
            </a:xfrm>
            <a:custGeom>
              <a:avLst/>
              <a:gdLst/>
              <a:ahLst/>
              <a:cxnLst/>
              <a:rect l="l" t="t" r="r" b="b"/>
              <a:pathLst>
                <a:path w="274843" h="361364">
                  <a:moveTo>
                    <a:pt x="0" y="0"/>
                  </a:moveTo>
                  <a:lnTo>
                    <a:pt x="267941" y="0"/>
                  </a:lnTo>
                  <a:lnTo>
                    <a:pt x="267941" y="61131"/>
                  </a:lnTo>
                  <a:lnTo>
                    <a:pt x="72963" y="61131"/>
                  </a:lnTo>
                  <a:lnTo>
                    <a:pt x="72963" y="141243"/>
                  </a:lnTo>
                  <a:lnTo>
                    <a:pt x="254384" y="141243"/>
                  </a:lnTo>
                  <a:lnTo>
                    <a:pt x="254384" y="202127"/>
                  </a:lnTo>
                  <a:lnTo>
                    <a:pt x="72963" y="202127"/>
                  </a:lnTo>
                  <a:lnTo>
                    <a:pt x="72963" y="300479"/>
                  </a:lnTo>
                  <a:lnTo>
                    <a:pt x="274843" y="300479"/>
                  </a:lnTo>
                  <a:lnTo>
                    <a:pt x="27484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F0EB96F8-1F79-4020-8758-92DED3D7D66B}"/>
                </a:ext>
              </a:extLst>
            </p:cNvPr>
            <p:cNvSpPr/>
            <p:nvPr/>
          </p:nvSpPr>
          <p:spPr>
            <a:xfrm>
              <a:off x="2587835" y="195960"/>
              <a:ext cx="181754" cy="216803"/>
            </a:xfrm>
            <a:custGeom>
              <a:avLst/>
              <a:gdLst/>
              <a:ahLst/>
              <a:cxnLst/>
              <a:rect l="l" t="t" r="r" b="b"/>
              <a:pathLst>
                <a:path w="302945" h="361364">
                  <a:moveTo>
                    <a:pt x="72963" y="61131"/>
                  </a:moveTo>
                  <a:lnTo>
                    <a:pt x="72963" y="300479"/>
                  </a:lnTo>
                  <a:lnTo>
                    <a:pt x="127439" y="300479"/>
                  </a:lnTo>
                  <a:cubicBezTo>
                    <a:pt x="147816" y="300479"/>
                    <a:pt x="162523" y="299329"/>
                    <a:pt x="171562" y="297029"/>
                  </a:cubicBezTo>
                  <a:cubicBezTo>
                    <a:pt x="183394" y="294071"/>
                    <a:pt x="193212" y="289058"/>
                    <a:pt x="201018" y="281992"/>
                  </a:cubicBezTo>
                  <a:cubicBezTo>
                    <a:pt x="208824" y="274926"/>
                    <a:pt x="215192" y="263300"/>
                    <a:pt x="220122" y="247113"/>
                  </a:cubicBezTo>
                  <a:cubicBezTo>
                    <a:pt x="225052" y="230926"/>
                    <a:pt x="227517" y="208865"/>
                    <a:pt x="227517" y="180929"/>
                  </a:cubicBezTo>
                  <a:cubicBezTo>
                    <a:pt x="227517" y="152992"/>
                    <a:pt x="225052" y="131547"/>
                    <a:pt x="220122" y="116593"/>
                  </a:cubicBezTo>
                  <a:cubicBezTo>
                    <a:pt x="215192" y="101639"/>
                    <a:pt x="208290" y="89971"/>
                    <a:pt x="199416" y="81591"/>
                  </a:cubicBezTo>
                  <a:cubicBezTo>
                    <a:pt x="190542" y="73210"/>
                    <a:pt x="179285" y="67540"/>
                    <a:pt x="165646" y="64582"/>
                  </a:cubicBezTo>
                  <a:cubicBezTo>
                    <a:pt x="155457" y="62282"/>
                    <a:pt x="135491" y="61131"/>
                    <a:pt x="105747" y="61131"/>
                  </a:cubicBezTo>
                  <a:close/>
                  <a:moveTo>
                    <a:pt x="0" y="0"/>
                  </a:moveTo>
                  <a:lnTo>
                    <a:pt x="133355" y="0"/>
                  </a:lnTo>
                  <a:cubicBezTo>
                    <a:pt x="163427" y="0"/>
                    <a:pt x="186352" y="2301"/>
                    <a:pt x="202127" y="6902"/>
                  </a:cubicBezTo>
                  <a:cubicBezTo>
                    <a:pt x="223326" y="13147"/>
                    <a:pt x="241485" y="24239"/>
                    <a:pt x="256603" y="40179"/>
                  </a:cubicBezTo>
                  <a:cubicBezTo>
                    <a:pt x="271721" y="56119"/>
                    <a:pt x="283225" y="75634"/>
                    <a:pt x="291113" y="98722"/>
                  </a:cubicBezTo>
                  <a:cubicBezTo>
                    <a:pt x="299001" y="121811"/>
                    <a:pt x="302945" y="150281"/>
                    <a:pt x="302945" y="184133"/>
                  </a:cubicBezTo>
                  <a:cubicBezTo>
                    <a:pt x="302945" y="213877"/>
                    <a:pt x="299247" y="239513"/>
                    <a:pt x="291852" y="261040"/>
                  </a:cubicBezTo>
                  <a:cubicBezTo>
                    <a:pt x="282814" y="287333"/>
                    <a:pt x="269914" y="308614"/>
                    <a:pt x="253152" y="324883"/>
                  </a:cubicBezTo>
                  <a:cubicBezTo>
                    <a:pt x="240499" y="337207"/>
                    <a:pt x="223408" y="346821"/>
                    <a:pt x="201881" y="353723"/>
                  </a:cubicBezTo>
                  <a:cubicBezTo>
                    <a:pt x="185776" y="358817"/>
                    <a:pt x="164249" y="361364"/>
                    <a:pt x="137299" y="361364"/>
                  </a:cubicBez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E513CD02-13DD-456E-AD9F-ABA72A23F4A7}"/>
                </a:ext>
              </a:extLst>
            </p:cNvPr>
            <p:cNvSpPr/>
            <p:nvPr/>
          </p:nvSpPr>
          <p:spPr>
            <a:xfrm>
              <a:off x="4551709" y="643382"/>
              <a:ext cx="188852" cy="224197"/>
            </a:xfrm>
            <a:custGeom>
              <a:avLst/>
              <a:gdLst/>
              <a:ahLst/>
              <a:cxnLst/>
              <a:rect l="l" t="t" r="r" b="b"/>
              <a:pathLst>
                <a:path w="314776" h="373689">
                  <a:moveTo>
                    <a:pt x="169097" y="0"/>
                  </a:moveTo>
                  <a:cubicBezTo>
                    <a:pt x="213301" y="0"/>
                    <a:pt x="249208" y="13064"/>
                    <a:pt x="276816" y="39193"/>
                  </a:cubicBezTo>
                  <a:cubicBezTo>
                    <a:pt x="293249" y="54640"/>
                    <a:pt x="305573" y="76824"/>
                    <a:pt x="313790" y="105747"/>
                  </a:cubicBezTo>
                  <a:lnTo>
                    <a:pt x="241567" y="123002"/>
                  </a:lnTo>
                  <a:cubicBezTo>
                    <a:pt x="237294" y="104268"/>
                    <a:pt x="228379" y="89478"/>
                    <a:pt x="214822" y="78632"/>
                  </a:cubicBezTo>
                  <a:cubicBezTo>
                    <a:pt x="201264" y="67786"/>
                    <a:pt x="184790" y="62363"/>
                    <a:pt x="165399" y="62363"/>
                  </a:cubicBezTo>
                  <a:cubicBezTo>
                    <a:pt x="138613" y="62363"/>
                    <a:pt x="116880" y="71977"/>
                    <a:pt x="100201" y="91203"/>
                  </a:cubicBezTo>
                  <a:cubicBezTo>
                    <a:pt x="83521" y="110430"/>
                    <a:pt x="75181" y="141571"/>
                    <a:pt x="75181" y="184626"/>
                  </a:cubicBezTo>
                  <a:cubicBezTo>
                    <a:pt x="75181" y="230310"/>
                    <a:pt x="83398" y="262847"/>
                    <a:pt x="99831" y="282238"/>
                  </a:cubicBezTo>
                  <a:cubicBezTo>
                    <a:pt x="116264" y="301629"/>
                    <a:pt x="137627" y="311325"/>
                    <a:pt x="163920" y="311325"/>
                  </a:cubicBezTo>
                  <a:cubicBezTo>
                    <a:pt x="183311" y="311325"/>
                    <a:pt x="199991" y="305163"/>
                    <a:pt x="213959" y="292838"/>
                  </a:cubicBezTo>
                  <a:cubicBezTo>
                    <a:pt x="227927" y="280513"/>
                    <a:pt x="237951" y="261122"/>
                    <a:pt x="244031" y="234664"/>
                  </a:cubicBezTo>
                  <a:lnTo>
                    <a:pt x="314776" y="257096"/>
                  </a:lnTo>
                  <a:cubicBezTo>
                    <a:pt x="303930" y="296535"/>
                    <a:pt x="285895" y="325827"/>
                    <a:pt x="260670" y="344972"/>
                  </a:cubicBezTo>
                  <a:cubicBezTo>
                    <a:pt x="235445" y="364116"/>
                    <a:pt x="203442" y="373689"/>
                    <a:pt x="164660" y="373689"/>
                  </a:cubicBezTo>
                  <a:cubicBezTo>
                    <a:pt x="116675" y="373689"/>
                    <a:pt x="77235" y="357297"/>
                    <a:pt x="46341" y="324513"/>
                  </a:cubicBezTo>
                  <a:cubicBezTo>
                    <a:pt x="15447" y="291729"/>
                    <a:pt x="0" y="246907"/>
                    <a:pt x="0" y="190049"/>
                  </a:cubicBezTo>
                  <a:cubicBezTo>
                    <a:pt x="0" y="129903"/>
                    <a:pt x="15529" y="83192"/>
                    <a:pt x="46588" y="49915"/>
                  </a:cubicBezTo>
                  <a:cubicBezTo>
                    <a:pt x="77646" y="16638"/>
                    <a:pt x="118482" y="0"/>
                    <a:pt x="169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093935FA-1D7F-415D-81CD-B2FD64320625}"/>
                </a:ext>
              </a:extLst>
            </p:cNvPr>
            <p:cNvSpPr/>
            <p:nvPr/>
          </p:nvSpPr>
          <p:spPr>
            <a:xfrm>
              <a:off x="3076619" y="72235"/>
              <a:ext cx="181606" cy="216803"/>
            </a:xfrm>
            <a:custGeom>
              <a:avLst/>
              <a:gdLst/>
              <a:ahLst/>
              <a:cxnLst/>
              <a:rect l="l" t="t" r="r" b="b"/>
              <a:pathLst>
                <a:path w="302698" h="361364">
                  <a:moveTo>
                    <a:pt x="72963" y="203853"/>
                  </a:moveTo>
                  <a:lnTo>
                    <a:pt x="72963" y="300480"/>
                  </a:lnTo>
                  <a:lnTo>
                    <a:pt x="140503" y="300480"/>
                  </a:lnTo>
                  <a:cubicBezTo>
                    <a:pt x="166796" y="300480"/>
                    <a:pt x="183476" y="299740"/>
                    <a:pt x="190542" y="298261"/>
                  </a:cubicBezTo>
                  <a:cubicBezTo>
                    <a:pt x="201388" y="296289"/>
                    <a:pt x="210221" y="291482"/>
                    <a:pt x="217040" y="283841"/>
                  </a:cubicBezTo>
                  <a:cubicBezTo>
                    <a:pt x="223860" y="276200"/>
                    <a:pt x="227270" y="265970"/>
                    <a:pt x="227270" y="253152"/>
                  </a:cubicBezTo>
                  <a:cubicBezTo>
                    <a:pt x="227270" y="242306"/>
                    <a:pt x="224641" y="233104"/>
                    <a:pt x="219382" y="225545"/>
                  </a:cubicBezTo>
                  <a:cubicBezTo>
                    <a:pt x="214124" y="217985"/>
                    <a:pt x="206523" y="212480"/>
                    <a:pt x="196581" y="209029"/>
                  </a:cubicBezTo>
                  <a:cubicBezTo>
                    <a:pt x="186639" y="205578"/>
                    <a:pt x="165071" y="203853"/>
                    <a:pt x="131876" y="203853"/>
                  </a:cubicBezTo>
                  <a:close/>
                  <a:moveTo>
                    <a:pt x="72963" y="60145"/>
                  </a:moveTo>
                  <a:lnTo>
                    <a:pt x="72963" y="143708"/>
                  </a:lnTo>
                  <a:lnTo>
                    <a:pt x="120783" y="143708"/>
                  </a:lnTo>
                  <a:cubicBezTo>
                    <a:pt x="149213" y="143708"/>
                    <a:pt x="166878" y="143297"/>
                    <a:pt x="173780" y="142475"/>
                  </a:cubicBezTo>
                  <a:cubicBezTo>
                    <a:pt x="186269" y="140996"/>
                    <a:pt x="196088" y="136683"/>
                    <a:pt x="203237" y="129534"/>
                  </a:cubicBezTo>
                  <a:cubicBezTo>
                    <a:pt x="210385" y="122386"/>
                    <a:pt x="213959" y="112978"/>
                    <a:pt x="213959" y="101310"/>
                  </a:cubicBezTo>
                  <a:cubicBezTo>
                    <a:pt x="213959" y="90136"/>
                    <a:pt x="210878" y="81057"/>
                    <a:pt x="204716" y="74072"/>
                  </a:cubicBezTo>
                  <a:cubicBezTo>
                    <a:pt x="198553" y="67088"/>
                    <a:pt x="189392" y="62857"/>
                    <a:pt x="177231" y="61378"/>
                  </a:cubicBezTo>
                  <a:cubicBezTo>
                    <a:pt x="170001" y="60556"/>
                    <a:pt x="149213" y="60145"/>
                    <a:pt x="114867" y="60145"/>
                  </a:cubicBezTo>
                  <a:close/>
                  <a:moveTo>
                    <a:pt x="0" y="0"/>
                  </a:moveTo>
                  <a:lnTo>
                    <a:pt x="144447" y="0"/>
                  </a:lnTo>
                  <a:cubicBezTo>
                    <a:pt x="173041" y="0"/>
                    <a:pt x="194363" y="1192"/>
                    <a:pt x="208413" y="3574"/>
                  </a:cubicBezTo>
                  <a:cubicBezTo>
                    <a:pt x="222463" y="5957"/>
                    <a:pt x="235035" y="10928"/>
                    <a:pt x="246127" y="18487"/>
                  </a:cubicBezTo>
                  <a:cubicBezTo>
                    <a:pt x="257219" y="26047"/>
                    <a:pt x="266463" y="36112"/>
                    <a:pt x="273858" y="48683"/>
                  </a:cubicBezTo>
                  <a:cubicBezTo>
                    <a:pt x="281253" y="61255"/>
                    <a:pt x="284950" y="75346"/>
                    <a:pt x="284950" y="90957"/>
                  </a:cubicBezTo>
                  <a:cubicBezTo>
                    <a:pt x="284950" y="107884"/>
                    <a:pt x="280390" y="123413"/>
                    <a:pt x="271270" y="137545"/>
                  </a:cubicBezTo>
                  <a:cubicBezTo>
                    <a:pt x="262149" y="151678"/>
                    <a:pt x="249783" y="162277"/>
                    <a:pt x="234172" y="169343"/>
                  </a:cubicBezTo>
                  <a:cubicBezTo>
                    <a:pt x="256192" y="175752"/>
                    <a:pt x="273118" y="186680"/>
                    <a:pt x="284950" y="202127"/>
                  </a:cubicBezTo>
                  <a:cubicBezTo>
                    <a:pt x="296782" y="217575"/>
                    <a:pt x="302698" y="235733"/>
                    <a:pt x="302698" y="256603"/>
                  </a:cubicBezTo>
                  <a:cubicBezTo>
                    <a:pt x="302698" y="273036"/>
                    <a:pt x="298877" y="289017"/>
                    <a:pt x="291236" y="304547"/>
                  </a:cubicBezTo>
                  <a:cubicBezTo>
                    <a:pt x="283594" y="320076"/>
                    <a:pt x="273159" y="332483"/>
                    <a:pt x="259931" y="341768"/>
                  </a:cubicBezTo>
                  <a:cubicBezTo>
                    <a:pt x="246702" y="351052"/>
                    <a:pt x="230392" y="356763"/>
                    <a:pt x="211001" y="358899"/>
                  </a:cubicBezTo>
                  <a:cubicBezTo>
                    <a:pt x="198841" y="360214"/>
                    <a:pt x="169508" y="361036"/>
                    <a:pt x="123002" y="361364"/>
                  </a:cubicBez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0C5A051B-30F4-4435-BFE2-4598C8157FBB}"/>
                </a:ext>
              </a:extLst>
            </p:cNvPr>
            <p:cNvSpPr/>
            <p:nvPr/>
          </p:nvSpPr>
          <p:spPr>
            <a:xfrm>
              <a:off x="3952050" y="412763"/>
              <a:ext cx="217542" cy="216803"/>
            </a:xfrm>
            <a:custGeom>
              <a:avLst/>
              <a:gdLst/>
              <a:ahLst/>
              <a:cxnLst/>
              <a:rect l="l" t="t" r="r" b="b"/>
              <a:pathLst>
                <a:path w="362596" h="361364">
                  <a:moveTo>
                    <a:pt x="178463" y="84302"/>
                  </a:moveTo>
                  <a:lnTo>
                    <a:pt x="129657" y="218396"/>
                  </a:lnTo>
                  <a:lnTo>
                    <a:pt x="228255" y="218396"/>
                  </a:lnTo>
                  <a:close/>
                  <a:moveTo>
                    <a:pt x="140749" y="0"/>
                  </a:moveTo>
                  <a:lnTo>
                    <a:pt x="217903" y="0"/>
                  </a:lnTo>
                  <a:lnTo>
                    <a:pt x="362596" y="361364"/>
                  </a:lnTo>
                  <a:lnTo>
                    <a:pt x="283224" y="361364"/>
                  </a:lnTo>
                  <a:lnTo>
                    <a:pt x="251673" y="279281"/>
                  </a:lnTo>
                  <a:lnTo>
                    <a:pt x="107226" y="279281"/>
                  </a:lnTo>
                  <a:lnTo>
                    <a:pt x="77400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59F09DCF-D961-40A0-91A4-49106BE5095C}"/>
                </a:ext>
              </a:extLst>
            </p:cNvPr>
            <p:cNvSpPr/>
            <p:nvPr/>
          </p:nvSpPr>
          <p:spPr>
            <a:xfrm>
              <a:off x="4182554" y="1757372"/>
              <a:ext cx="176134" cy="216803"/>
            </a:xfrm>
            <a:custGeom>
              <a:avLst/>
              <a:gdLst/>
              <a:ahLst/>
              <a:cxnLst/>
              <a:rect l="l" t="t" r="r" b="b"/>
              <a:pathLst>
                <a:path w="293578" h="361364">
                  <a:moveTo>
                    <a:pt x="21446" y="0"/>
                  </a:moveTo>
                  <a:lnTo>
                    <a:pt x="285936" y="0"/>
                  </a:lnTo>
                  <a:lnTo>
                    <a:pt x="285936" y="56694"/>
                  </a:lnTo>
                  <a:lnTo>
                    <a:pt x="88000" y="300479"/>
                  </a:lnTo>
                  <a:lnTo>
                    <a:pt x="293578" y="300479"/>
                  </a:lnTo>
                  <a:lnTo>
                    <a:pt x="293578" y="361364"/>
                  </a:lnTo>
                  <a:lnTo>
                    <a:pt x="0" y="361364"/>
                  </a:lnTo>
                  <a:lnTo>
                    <a:pt x="0" y="295549"/>
                  </a:lnTo>
                  <a:lnTo>
                    <a:pt x="189803" y="61131"/>
                  </a:lnTo>
                  <a:lnTo>
                    <a:pt x="21446" y="611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5111CAC-C440-4B3E-BFC3-9DC2411CBF55}"/>
              </a:ext>
            </a:extLst>
          </p:cNvPr>
          <p:cNvSpPr txBox="1"/>
          <p:nvPr/>
        </p:nvSpPr>
        <p:spPr>
          <a:xfrm>
            <a:off x="8138038" y="3525736"/>
            <a:ext cx="3387212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7A80A0-A1E5-47D4-A8D1-B7303A3BF425}"/>
              </a:ext>
            </a:extLst>
          </p:cNvPr>
          <p:cNvSpPr txBox="1"/>
          <p:nvPr/>
        </p:nvSpPr>
        <p:spPr>
          <a:xfrm>
            <a:off x="5822428" y="346391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6ED12-18BC-4CA3-BAF7-4F4948CCD1AC}"/>
              </a:ext>
            </a:extLst>
          </p:cNvPr>
          <p:cNvSpPr txBox="1"/>
          <p:nvPr/>
        </p:nvSpPr>
        <p:spPr>
          <a:xfrm>
            <a:off x="5822428" y="378061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97C92D4-BC8F-4112-B70F-6F1208ACAA80}"/>
              </a:ext>
            </a:extLst>
          </p:cNvPr>
          <p:cNvGrpSpPr/>
          <p:nvPr/>
        </p:nvGrpSpPr>
        <p:grpSpPr>
          <a:xfrm>
            <a:off x="8138037" y="4383978"/>
            <a:ext cx="3387211" cy="1745035"/>
            <a:chOff x="4822352" y="1916832"/>
            <a:chExt cx="3422056" cy="1745035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1B46FD18-AC50-42C2-B3FE-A0F6148CC68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40E4CB-833C-49A6-A7A7-C2BB9BF9399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ABCDCBA-532D-45AA-91A1-FDFDA0C2E76E}"/>
              </a:ext>
            </a:extLst>
          </p:cNvPr>
          <p:cNvSpPr txBox="1"/>
          <p:nvPr/>
        </p:nvSpPr>
        <p:spPr>
          <a:xfrm>
            <a:off x="8061838" y="797452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94BC94-7FAF-4680-B057-765504FC9D6E}"/>
              </a:ext>
            </a:extLst>
          </p:cNvPr>
          <p:cNvSpPr txBox="1"/>
          <p:nvPr/>
        </p:nvSpPr>
        <p:spPr>
          <a:xfrm>
            <a:off x="5403761" y="79745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8768BA3D-7FB0-4EC3-9655-E702AF01673F}"/>
              </a:ext>
            </a:extLst>
          </p:cNvPr>
          <p:cNvSpPr txBox="1">
            <a:spLocks/>
          </p:cNvSpPr>
          <p:nvPr/>
        </p:nvSpPr>
        <p:spPr>
          <a:xfrm>
            <a:off x="4401931" y="4283099"/>
            <a:ext cx="325687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4420</Words>
  <Application>Microsoft Office PowerPoint</Application>
  <PresentationFormat>와이드스크린</PresentationFormat>
  <Paragraphs>565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2025-11-06T17:20:08Z</dcterms:modified>
</cp:coreProperties>
</file>